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  <p:sldMasterId id="2147483660" r:id="rId7"/>
  </p:sldMasterIdLst>
  <p:notesMasterIdLst>
    <p:notesMasterId r:id="rId11"/>
  </p:notesMasterIdLst>
  <p:handoutMasterIdLst>
    <p:handoutMasterId r:id="rId12"/>
  </p:handoutMasterIdLst>
  <p:sldIdLst>
    <p:sldId id="256" r:id="rId8"/>
    <p:sldId id="257" r:id="rId9"/>
    <p:sldId id="259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4C"/>
    <a:srgbClr val="F4CD19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BC2ED5-7E2A-4A3D-BF2B-7D33E344FBE9}" v="381" dt="2022-12-01T15:56:18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3" autoAdjust="0"/>
    <p:restoredTop sz="86388" autoAdjust="0"/>
  </p:normalViewPr>
  <p:slideViewPr>
    <p:cSldViewPr snapToGrid="0" snapToObjects="1">
      <p:cViewPr varScale="1">
        <p:scale>
          <a:sx n="63" d="100"/>
          <a:sy n="63" d="100"/>
        </p:scale>
        <p:origin x="72" y="3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ritt, Dawn M. [US-US]" userId="456add83-6a1c-4178-b509-c68006956358" providerId="ADAL" clId="{8BBC2ED5-7E2A-4A3D-BF2B-7D33E344FBE9}"/>
    <pc:docChg chg="modSld">
      <pc:chgData name="Merritt, Dawn M. [US-US]" userId="456add83-6a1c-4178-b509-c68006956358" providerId="ADAL" clId="{8BBC2ED5-7E2A-4A3D-BF2B-7D33E344FBE9}" dt="2022-12-01T15:56:18.414" v="380" actId="962"/>
      <pc:docMkLst>
        <pc:docMk/>
      </pc:docMkLst>
      <pc:sldChg chg="modSp">
        <pc:chgData name="Merritt, Dawn M. [US-US]" userId="456add83-6a1c-4178-b509-c68006956358" providerId="ADAL" clId="{8BBC2ED5-7E2A-4A3D-BF2B-7D33E344FBE9}" dt="2022-12-01T15:56:11.317" v="379" actId="962"/>
        <pc:sldMkLst>
          <pc:docMk/>
          <pc:sldMk cId="4214183576" sldId="256"/>
        </pc:sldMkLst>
        <pc:picChg chg="mod">
          <ac:chgData name="Merritt, Dawn M. [US-US]" userId="456add83-6a1c-4178-b509-c68006956358" providerId="ADAL" clId="{8BBC2ED5-7E2A-4A3D-BF2B-7D33E344FBE9}" dt="2022-12-01T15:55:03.754" v="160" actId="962"/>
          <ac:picMkLst>
            <pc:docMk/>
            <pc:sldMk cId="4214183576" sldId="256"/>
            <ac:picMk id="8" creationId="{614FE1C4-F8C8-4E8F-99AB-1CFC527C9714}"/>
          </ac:picMkLst>
        </pc:picChg>
        <pc:picChg chg="mod">
          <ac:chgData name="Merritt, Dawn M. [US-US]" userId="456add83-6a1c-4178-b509-c68006956358" providerId="ADAL" clId="{8BBC2ED5-7E2A-4A3D-BF2B-7D33E344FBE9}" dt="2022-12-01T15:56:11.317" v="379" actId="962"/>
          <ac:picMkLst>
            <pc:docMk/>
            <pc:sldMk cId="4214183576" sldId="256"/>
            <ac:picMk id="15" creationId="{00000000-0000-0000-0000-000000000000}"/>
          </ac:picMkLst>
        </pc:picChg>
      </pc:sldChg>
      <pc:sldChg chg="modSp">
        <pc:chgData name="Merritt, Dawn M. [US-US]" userId="456add83-6a1c-4178-b509-c68006956358" providerId="ADAL" clId="{8BBC2ED5-7E2A-4A3D-BF2B-7D33E344FBE9}" dt="2022-12-01T15:56:18.414" v="380" actId="962"/>
        <pc:sldMkLst>
          <pc:docMk/>
          <pc:sldMk cId="89241199" sldId="257"/>
        </pc:sldMkLst>
        <pc:picChg chg="mod">
          <ac:chgData name="Merritt, Dawn M. [US-US]" userId="456add83-6a1c-4178-b509-c68006956358" providerId="ADAL" clId="{8BBC2ED5-7E2A-4A3D-BF2B-7D33E344FBE9}" dt="2022-12-01T15:55:47.810" v="326" actId="962"/>
          <ac:picMkLst>
            <pc:docMk/>
            <pc:sldMk cId="89241199" sldId="257"/>
            <ac:picMk id="6" creationId="{5DF99A92-8B6C-D47B-779C-44FDA331BE0E}"/>
          </ac:picMkLst>
        </pc:picChg>
        <pc:picChg chg="mod">
          <ac:chgData name="Merritt, Dawn M. [US-US]" userId="456add83-6a1c-4178-b509-c68006956358" providerId="ADAL" clId="{8BBC2ED5-7E2A-4A3D-BF2B-7D33E344FBE9}" dt="2022-12-01T15:56:18.414" v="380" actId="962"/>
          <ac:picMkLst>
            <pc:docMk/>
            <pc:sldMk cId="89241199" sldId="257"/>
            <ac:picMk id="8" creationId="{00000000-0000-0000-0000-000000000000}"/>
          </ac:picMkLst>
        </pc:picChg>
      </pc:sldChg>
      <pc:sldChg chg="modSp">
        <pc:chgData name="Merritt, Dawn M. [US-US]" userId="456add83-6a1c-4178-b509-c68006956358" providerId="ADAL" clId="{8BBC2ED5-7E2A-4A3D-BF2B-7D33E344FBE9}" dt="2022-12-01T15:54:34.749" v="18" actId="20577"/>
        <pc:sldMkLst>
          <pc:docMk/>
          <pc:sldMk cId="2028324656" sldId="259"/>
        </pc:sldMkLst>
        <pc:spChg chg="mod">
          <ac:chgData name="Merritt, Dawn M. [US-US]" userId="456add83-6a1c-4178-b509-c68006956358" providerId="ADAL" clId="{8BBC2ED5-7E2A-4A3D-BF2B-7D33E344FBE9}" dt="2022-12-01T15:54:34.749" v="18" actId="20577"/>
          <ac:spMkLst>
            <pc:docMk/>
            <pc:sldMk cId="2028324656" sldId="259"/>
            <ac:spMk id="14" creationId="{AF4ACACC-2838-E833-DB47-C7127C945D4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2CA76-021A-4889-AF08-1E23B2BB494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98832-8ABB-4EA0-ABC6-A2BA7ECA2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47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967FF-3A0F-D847-85B5-8407C46D79E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B76C6-2E2A-5C40-A2EC-BE9BABE1D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2816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B76C6-2E2A-5C40-A2EC-BE9BABE1D9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62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B76C6-2E2A-5C40-A2EC-BE9BABE1D9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07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B76C6-2E2A-5C40-A2EC-BE9BABE1D9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52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9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8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45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D08AF-A4B1-5CDA-2FFE-A89BCDC4D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C3425-F3ED-833E-F80E-60EF343EB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FAEB-E392-C4B5-6401-D95BEFCEE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47710-2B37-8E9A-13B9-A1A1B0BC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8388E-FE41-31F7-7668-09CF4792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53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17B3-7766-C1C3-87B2-929A48287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204E6-2A27-144B-52CC-D5916989F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2905F-868E-8EA9-BAED-9F770E5F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6380A-B270-9C57-C954-41B55CFB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0E1AB-72D2-610B-C6D9-99EBC4BDF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45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F7F24-9FC9-EB01-4B78-897372973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2CB76-D66C-E88D-7A8C-89E4C9FA9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30EBD-D399-A95D-E98A-9551CCAE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485C3-92A4-1105-AF01-77E5EB9C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1A6EE-27FA-F78C-00C7-CFEC1C3D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24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7BCF5-D706-429F-0F52-CD5705FCC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A74CD-51C6-A6B4-F72A-6D7E5E7E5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88D3B-4532-098C-159D-52FA90AC2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3071F-7DB6-7B3B-BE08-4B8A0D56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7CA21-7D96-035D-5D6F-DDA47920A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5459A-3263-548A-F775-2F6547B5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43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47EB-B526-858F-523E-756887E07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82D16-A5E2-CCD0-6CC9-F2D7E71B4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E0BE1-80C6-D4EC-BF44-605D6D9E5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E313E-56DD-C7EE-04E2-5AE072B54C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C96D1A-2289-59E7-4482-99D570BDE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6B7F88-6001-90DA-6662-0291BCBA1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AC043D-27EF-0CDB-B899-D1C3F82D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E429BD-6314-50BB-15F5-F18ED596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5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7D31E-E410-16F1-5B29-26FB8A607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AA2E3E-7D1F-9A4A-8D04-B076D7507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9CA03F-A1E4-40B2-8CC8-F9F128C40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098CA9-9FBA-AAEA-EFB8-0D31A8B5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07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630C33-AA09-83E0-05E3-6A23E58B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DE9625-D483-396A-986D-C51A08DEC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CE1A5E-796C-27BC-0662-7CB302FFF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90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F6568-C00F-8909-13FB-EF4E720EE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EDE79-701B-5AE7-E03F-03F173F0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4B663-8DB3-DE98-6871-D66919146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55A05A-E3A6-0910-2350-30BF42D17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034E7-B589-CFEB-FCA8-B6DED5DC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5FC43-949C-E46B-DC1A-A062553F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07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2A29-0173-32E5-F7E7-D8C7D6954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82FA2F-2AA7-FC3A-8857-93E0626A0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56A17-07CD-0E50-0E79-526D7C6B97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0D274-8554-0FC4-D107-D72BECF3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3B077-ACC3-2D36-B69D-2A8DCBBA1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85474-C679-990E-3293-74F2204BA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63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9FF4E-E98D-758E-936A-BD62B9B6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CACC1-33D8-98E9-5B4E-81603EEFC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188F6-4A0D-E7F2-9D40-78287084E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27E42-032D-FB0D-779D-4E1AEC7C8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52E2D-A392-2327-BDDF-EF54EAD6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00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9FCD8-CD09-6A33-DE58-D1E304690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3086C-9390-2E66-E148-C25533F5E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A76A5-0207-5516-1FBC-8CA3E381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7E5B4-363F-0482-40AB-9FC88D26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B2821-BB19-14E2-3FE4-7D64E3CB4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4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65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62635"/>
            <a:ext cx="4038600" cy="2631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62635"/>
            <a:ext cx="4038600" cy="2631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2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2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61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5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6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7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blue band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6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867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33773"/>
            <a:ext cx="8229600" cy="2660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4AF11-4D24-A345-9D83-1287868D82AC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C4974-FD69-DD41-95CA-844B197CEAE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6EFF33B-7CAA-886C-F719-A6BAC5C83C5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620001" y="-35188"/>
            <a:ext cx="1248936" cy="65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77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1D384C"/>
          </a:solidFill>
          <a:latin typeface="Roboto"/>
          <a:ea typeface="+mj-ea"/>
          <a:cs typeface="Robot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Roboto"/>
          <a:ea typeface="+mn-ea"/>
          <a:cs typeface="Robot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Roboto"/>
          <a:ea typeface="+mn-ea"/>
          <a:cs typeface="Robot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Roboto"/>
          <a:ea typeface="+mn-ea"/>
          <a:cs typeface="Robot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Roboto"/>
          <a:ea typeface="+mn-ea"/>
          <a:cs typeface="Robot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Roboto"/>
          <a:ea typeface="+mn-ea"/>
          <a:cs typeface="Robot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DC1250-AA08-4C66-D468-C6E38972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E47C4-0637-05A2-4F00-81D357B19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F341C-1CC5-32F5-FC05-CDB878E8F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EA486-ABF9-A644-9939-4DC7F843E4A0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C5FDD-CD7A-4166-0AD8-68CF25876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8AC1E-E1F3-51C0-6929-33CB4155B9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7AE9C-3280-BA4E-B7C8-C8C293F0C4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7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221"/>
            <a:ext cx="7772400" cy="1216588"/>
          </a:xfrm>
        </p:spPr>
        <p:txBody>
          <a:bodyPr>
            <a:noAutofit/>
          </a:bodyPr>
          <a:lstStyle/>
          <a:p>
            <a:pPr algn="l"/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Title </a:t>
            </a:r>
            <a:r>
              <a:rPr lang="en-US" b="1" cap="all" dirty="0" err="1">
                <a:solidFill>
                  <a:schemeClr val="bg1"/>
                </a:solidFill>
                <a:latin typeface="Roboto"/>
                <a:cs typeface="Roboto"/>
              </a:rPr>
              <a:t>Lorem</a:t>
            </a:r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 </a:t>
            </a:r>
            <a:r>
              <a:rPr lang="en-US" b="1" cap="all" dirty="0" err="1">
                <a:solidFill>
                  <a:schemeClr val="bg1"/>
                </a:solidFill>
                <a:latin typeface="Roboto"/>
                <a:cs typeface="Roboto"/>
              </a:rPr>
              <a:t>Ipsum</a:t>
            </a:r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 Dolor </a:t>
            </a:r>
            <a:r>
              <a:rPr lang="en-US" b="1" cap="all" dirty="0" err="1">
                <a:solidFill>
                  <a:schemeClr val="bg1"/>
                </a:solidFill>
                <a:latin typeface="Roboto"/>
                <a:cs typeface="Roboto"/>
              </a:rPr>
              <a:t>millor</a:t>
            </a:r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 </a:t>
            </a:r>
            <a:r>
              <a:rPr lang="en-US" b="1" cap="all" dirty="0" err="1">
                <a:solidFill>
                  <a:schemeClr val="bg1"/>
                </a:solidFill>
                <a:latin typeface="Roboto"/>
                <a:cs typeface="Roboto"/>
              </a:rPr>
              <a:t>rescit</a:t>
            </a:r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 </a:t>
            </a:r>
            <a:r>
              <a:rPr lang="en-US" b="1" cap="all" dirty="0" err="1">
                <a:solidFill>
                  <a:schemeClr val="bg1"/>
                </a:solidFill>
                <a:latin typeface="Roboto"/>
                <a:cs typeface="Roboto"/>
              </a:rPr>
              <a:t>fugia</a:t>
            </a:r>
            <a: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  <a:t> </a:t>
            </a:r>
            <a:br>
              <a:rPr lang="en-US" b="1" cap="all" dirty="0">
                <a:solidFill>
                  <a:schemeClr val="bg1"/>
                </a:solidFill>
                <a:latin typeface="Roboto"/>
                <a:cs typeface="Roboto"/>
              </a:rPr>
            </a:br>
            <a:endParaRPr lang="en-US" b="1" cap="all" dirty="0">
              <a:solidFill>
                <a:schemeClr val="bg1"/>
              </a:solidFill>
              <a:latin typeface="Roboto"/>
              <a:cs typeface="Robot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49712"/>
            <a:ext cx="7086600" cy="575572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F4CD19"/>
                </a:solidFill>
              </a:rPr>
              <a:t>Subtitle </a:t>
            </a:r>
            <a:r>
              <a:rPr lang="en-US" sz="2800" dirty="0" err="1">
                <a:solidFill>
                  <a:srgbClr val="F4CD19"/>
                </a:solidFill>
              </a:rPr>
              <a:t>Lorem</a:t>
            </a:r>
            <a:r>
              <a:rPr lang="en-US" sz="2800" dirty="0">
                <a:solidFill>
                  <a:srgbClr val="F4CD19"/>
                </a:solidFill>
              </a:rPr>
              <a:t> </a:t>
            </a:r>
            <a:r>
              <a:rPr lang="en-US" sz="2800" dirty="0" err="1">
                <a:solidFill>
                  <a:srgbClr val="F4CD19"/>
                </a:solidFill>
              </a:rPr>
              <a:t>Ipsum</a:t>
            </a:r>
            <a:r>
              <a:rPr lang="en-US" sz="2800" dirty="0">
                <a:solidFill>
                  <a:srgbClr val="F4CD19"/>
                </a:solidFill>
              </a:rPr>
              <a:t> Dolor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805" y="1084879"/>
            <a:ext cx="59822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pc="300" dirty="0">
                <a:solidFill>
                  <a:srgbClr val="FFFFFF"/>
                </a:solidFill>
                <a:latin typeface="Roboto"/>
                <a:cs typeface="Roboto"/>
              </a:rPr>
              <a:t>BUREAU OF JUSTICE ASSISTANCE</a:t>
            </a:r>
          </a:p>
        </p:txBody>
      </p:sp>
      <p:pic>
        <p:nvPicPr>
          <p:cNvPr id="8" name="Picture 7" descr="Office of Justice Programs seal and Bureau of Justice Assistance logo">
            <a:extLst>
              <a:ext uri="{FF2B5EF4-FFF2-40B4-BE49-F238E27FC236}">
                <a16:creationId xmlns:a16="http://schemas.microsoft.com/office/drawing/2014/main" id="{614FE1C4-F8C8-4E8F-99AB-1CFC527C97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2830" y="3610129"/>
            <a:ext cx="2592898" cy="135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18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607227"/>
            <a:ext cx="7772400" cy="1719505"/>
          </a:xfrm>
        </p:spPr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IPSUM</a:t>
            </a:r>
            <a:br>
              <a:rPr lang="en-US" dirty="0"/>
            </a:br>
            <a:r>
              <a:rPr lang="en-US" dirty="0"/>
              <a:t>DOLOR SIT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427192"/>
          </a:xfrm>
        </p:spPr>
        <p:txBody>
          <a:bodyPr/>
          <a:lstStyle/>
          <a:p>
            <a:r>
              <a:rPr lang="en-US" dirty="0">
                <a:solidFill>
                  <a:srgbClr val="F4CD19"/>
                </a:solidFill>
              </a:rPr>
              <a:t>SECTION 1</a:t>
            </a:r>
          </a:p>
        </p:txBody>
      </p:sp>
      <p:pic>
        <p:nvPicPr>
          <p:cNvPr id="6" name="Picture 5" descr="Office of Justice Programs seal and Bureau of Justice Assistance logo">
            <a:extLst>
              <a:ext uri="{FF2B5EF4-FFF2-40B4-BE49-F238E27FC236}">
                <a16:creationId xmlns:a16="http://schemas.microsoft.com/office/drawing/2014/main" id="{5DF99A92-8B6C-D47B-779C-44FDA331BE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8912" y="4076943"/>
            <a:ext cx="1729448" cy="90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F4ACACC-2838-E833-DB47-C7127C945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43" y="898674"/>
            <a:ext cx="8505371" cy="402892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Sample text block</a:t>
            </a:r>
          </a:p>
        </p:txBody>
      </p:sp>
    </p:spTree>
    <p:extLst>
      <p:ext uri="{BB962C8B-B14F-4D97-AF65-F5344CB8AC3E}">
        <p14:creationId xmlns:p14="http://schemas.microsoft.com/office/powerpoint/2010/main" val="202832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9E0017C227784CAD5635589A1E14CF" ma:contentTypeVersion="3" ma:contentTypeDescription="Create a new document." ma:contentTypeScope="" ma:versionID="87de40aba1f1c4b6b513fb40a000d5e7">
  <xsd:schema xmlns:xsd="http://www.w3.org/2001/XMLSchema" xmlns:xs="http://www.w3.org/2001/XMLSchema" xmlns:p="http://schemas.microsoft.com/office/2006/metadata/properties" xmlns:ns2="d53724b0-3fcc-4699-928c-14e66f5b23fe" xmlns:ns3="http://schemas.microsoft.com/sharepoint/v4" targetNamespace="http://schemas.microsoft.com/office/2006/metadata/properties" ma:root="true" ma:fieldsID="d3b225a5f0ced4824eca26ad1f755962" ns2:_="" ns3:_="">
    <xsd:import namespace="d53724b0-3fcc-4699-928c-14e66f5b23f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724b0-3fcc-4699-928c-14e66f5b23f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0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sisl xmlns:xsd="http://www.w3.org/2001/XMLSchema" xmlns:xsi="http://www.w3.org/2001/XMLSchema-instance" xmlns="http://www.boldonjames.com/2008/01/sie/internal/label" sislVersion="0" policy="c8d5760e-638a-47e8-9e2e-1226c2cb268d" origin="userSelected">
  <element uid="42834bfb-1ec1-4beb-bd64-eb83fb3cb3f3" value=""/>
</sisl>
</file>

<file path=customXml/item4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+TEVJRE9TLUNPUlBcZ2lvdmFjY2htPC9Vc2VyTmFtZT48RGF0ZVRpbWU+My8yNS8yMDE5IDEwOjUyOjI5IFBNPC9EYXRlVGltZT48TGFiZWxTdHJpbmc+VW5yZXN0cmljdGVkPC9MYWJlbFN0cmluZz48L2l0ZW0+PC9sYWJlbEhpc3Rvcnk+</Value>
</WrappedLabelHistory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5F1747-D90D-4AE4-8393-A40972FE4B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724b0-3fcc-4699-928c-14e66f5b23f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12BBB1-FC18-4BE5-BEF3-55E7180CA98F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A26ABA02-BC13-428D-AD1B-155A651A3E02}">
  <ds:schemaRefs>
    <ds:schemaRef ds:uri="http://www.w3.org/2001/XMLSchema"/>
    <ds:schemaRef ds:uri="http://www.boldonjames.com/2008/01/sie/internal/label"/>
  </ds:schemaRefs>
</ds:datastoreItem>
</file>

<file path=customXml/itemProps4.xml><?xml version="1.0" encoding="utf-8"?>
<ds:datastoreItem xmlns:ds="http://schemas.openxmlformats.org/officeDocument/2006/customXml" ds:itemID="{1565F5FA-AA88-4664-B8D3-0DB384818B2F}">
  <ds:schemaRefs>
    <ds:schemaRef ds:uri="http://www.w3.org/2001/XMLSchema"/>
    <ds:schemaRef ds:uri="http://www.boldonjames.com/2016/02/Classifier/internal/wrappedLabelHistory"/>
  </ds:schemaRefs>
</ds:datastoreItem>
</file>

<file path=customXml/itemProps5.xml><?xml version="1.0" encoding="utf-8"?>
<ds:datastoreItem xmlns:ds="http://schemas.openxmlformats.org/officeDocument/2006/customXml" ds:itemID="{86FA286F-91E8-43D1-8E6C-B3C20AFD9F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29</Words>
  <Application>Microsoft Office PowerPoint</Application>
  <PresentationFormat>On-screen Show (16:9)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Office Theme</vt:lpstr>
      <vt:lpstr>Custom Design</vt:lpstr>
      <vt:lpstr>Title Lorem Ipsum Dolor millor rescit fugia  </vt:lpstr>
      <vt:lpstr>Lorem IPSUM DOLOR SIT</vt:lpstr>
      <vt:lpstr>Sample text block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Salsbury</dc:creator>
  <cp:lastModifiedBy>Dawn Merritt</cp:lastModifiedBy>
  <cp:revision>28</cp:revision>
  <dcterms:created xsi:type="dcterms:W3CDTF">2017-08-10T12:52:07Z</dcterms:created>
  <dcterms:modified xsi:type="dcterms:W3CDTF">2022-12-01T15:56:24Z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bbc0272f-ac45-4522-b009-15bfa2d94707</vt:lpwstr>
  </property>
  <property fmtid="{D5CDD505-2E9C-101B-9397-08002B2CF9AE}" pid="3" name="bjSaver">
    <vt:lpwstr>SWn1c/OyN7tu7duh2rMyI4Ro+BtL/4Rx</vt:lpwstr>
  </property>
  <property fmtid="{D5CDD505-2E9C-101B-9397-08002B2CF9AE}" pid="4" name="bjDocumentSecurityLabel">
    <vt:lpwstr>Unrestricted</vt:lpwstr>
  </property>
  <property fmtid="{D5CDD505-2E9C-101B-9397-08002B2CF9AE}" pid="5" name="bjLabelHistoryID">
    <vt:lpwstr>{1565F5FA-AA88-4664-B8D3-0DB384818B2F}</vt:lpwstr>
  </property>
  <property fmtid="{D5CDD505-2E9C-101B-9397-08002B2CF9AE}" pid="6" name="ContentTypeId">
    <vt:lpwstr>0x010100369E0017C227784CAD5635589A1E14CF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policy="c8d5760e-638a-47e8-9e2e-1226c2cb268d" origin="userSelected" xmlns="http://www.boldonj</vt:lpwstr>
  </property>
  <property fmtid="{D5CDD505-2E9C-101B-9397-08002B2CF9AE}" pid="8" name="bjDocumentLabelXML-0">
    <vt:lpwstr>ames.com/2008/01/sie/internal/label"&gt;&lt;element uid="42834bfb-1ec1-4beb-bd64-eb83fb3cb3f3" value="" /&gt;&lt;/sisl&gt;</vt:lpwstr>
  </property>
  <property fmtid="{D5CDD505-2E9C-101B-9397-08002B2CF9AE}" pid="9" name="MSIP_Label_c968a81f-7ed4-4faa-9408-9652e001dd96_Enabled">
    <vt:lpwstr>true</vt:lpwstr>
  </property>
  <property fmtid="{D5CDD505-2E9C-101B-9397-08002B2CF9AE}" pid="10" name="MSIP_Label_c968a81f-7ed4-4faa-9408-9652e001dd96_SetDate">
    <vt:lpwstr>2022-05-13T15:56:32Z</vt:lpwstr>
  </property>
  <property fmtid="{D5CDD505-2E9C-101B-9397-08002B2CF9AE}" pid="11" name="MSIP_Label_c968a81f-7ed4-4faa-9408-9652e001dd96_Method">
    <vt:lpwstr>Standard</vt:lpwstr>
  </property>
  <property fmtid="{D5CDD505-2E9C-101B-9397-08002B2CF9AE}" pid="12" name="MSIP_Label_c968a81f-7ed4-4faa-9408-9652e001dd96_Name">
    <vt:lpwstr>Unrestricted</vt:lpwstr>
  </property>
  <property fmtid="{D5CDD505-2E9C-101B-9397-08002B2CF9AE}" pid="13" name="MSIP_Label_c968a81f-7ed4-4faa-9408-9652e001dd96_SiteId">
    <vt:lpwstr>b64da4ac-e800-4cfc-8931-e607f720a1b8</vt:lpwstr>
  </property>
  <property fmtid="{D5CDD505-2E9C-101B-9397-08002B2CF9AE}" pid="14" name="MSIP_Label_c968a81f-7ed4-4faa-9408-9652e001dd96_ActionId">
    <vt:lpwstr>aed0f099-9161-48c9-bbb5-c6c24c99d4db</vt:lpwstr>
  </property>
  <property fmtid="{D5CDD505-2E9C-101B-9397-08002B2CF9AE}" pid="15" name="MSIP_Label_c968a81f-7ed4-4faa-9408-9652e001dd96_ContentBits">
    <vt:lpwstr>0</vt:lpwstr>
  </property>
</Properties>
</file>