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62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1E86DC-9294-44FA-9283-0FB4AF79ED2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86473221-CC3C-413A-8EC8-AAEB0A6AAD6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atin typeface="Arial" charset="0"/>
              </a:defRPr>
            </a:lvl1pPr>
          </a:lstStyle>
          <a:p>
            <a:pPr>
              <a:defRPr/>
            </a:pPr>
            <a:fld id="{CD39EA7D-A138-480F-87EB-5F9E1C34080F}" type="datetimeFigureOut">
              <a:rPr lang="en-US"/>
              <a:pPr>
                <a:defRPr/>
              </a:pPr>
              <a:t>1/13/2021</a:t>
            </a:fld>
            <a:endParaRPr lang="en-US"/>
          </a:p>
        </p:txBody>
      </p:sp>
      <p:sp>
        <p:nvSpPr>
          <p:cNvPr id="4" name="Slide Image Placeholder 3">
            <a:extLst>
              <a:ext uri="{FF2B5EF4-FFF2-40B4-BE49-F238E27FC236}">
                <a16:creationId xmlns:a16="http://schemas.microsoft.com/office/drawing/2014/main" id="{85C75159-C95E-42A9-9738-089FC140F7A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F53A658-D964-4425-9D27-C07B0A31FB9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E18A419-65C8-46FD-94D6-C6897253FE6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F7E9E21A-DB14-4A73-A523-DE805358A770}"/>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838B4A4-510C-4A3F-AFB9-F9FCD105633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2CA02A1A-1D41-4D81-9DF6-DD9B4A82A6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AB65E34A-B03C-4511-AD77-DD7D402CEC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8436" name="Slide Number Placeholder 3">
            <a:extLst>
              <a:ext uri="{FF2B5EF4-FFF2-40B4-BE49-F238E27FC236}">
                <a16:creationId xmlns:a16="http://schemas.microsoft.com/office/drawing/2014/main" id="{D701887C-4D3A-4E5A-B871-FCEF75DC74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42D43C-591C-4574-AD09-A8951183EE4C}" type="slidenum">
              <a:rPr lang="en-US" altLang="en-US"/>
              <a:pPr eaLnBrk="1" hangingPunct="1"/>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56BAC04F-2FF0-4227-B5E3-2E0D6B7A58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32F4D72F-3C20-434E-9A91-B54295B974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7652" name="Slide Number Placeholder 3">
            <a:extLst>
              <a:ext uri="{FF2B5EF4-FFF2-40B4-BE49-F238E27FC236}">
                <a16:creationId xmlns:a16="http://schemas.microsoft.com/office/drawing/2014/main" id="{EEC32A49-0CD0-432B-977D-3704EF9DE5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36DB19-D680-4B08-BF2F-71FD6C76116B}" type="slidenum">
              <a:rPr lang="en-US" altLang="en-US"/>
              <a:pPr eaLnBrk="1" hangingPunct="1"/>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373D13FA-B485-43FA-B653-C1AE02E8AA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E2E5C40E-B31B-4AA2-8497-8AA17A7EDD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8676" name="Slide Number Placeholder 3">
            <a:extLst>
              <a:ext uri="{FF2B5EF4-FFF2-40B4-BE49-F238E27FC236}">
                <a16:creationId xmlns:a16="http://schemas.microsoft.com/office/drawing/2014/main" id="{ED930BDD-5228-4E49-9AFD-49D7079607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4D6784F-5822-42A9-83BC-457D267E7749}" type="slidenum">
              <a:rPr lang="en-US" altLang="en-US"/>
              <a:pPr eaLnBrk="1" hangingPunct="1"/>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902555A-8ABD-40BC-BFBF-ADCB4E7F04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987AF9B-B423-42D1-8241-E9628182D7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9700" name="Slide Number Placeholder 3">
            <a:extLst>
              <a:ext uri="{FF2B5EF4-FFF2-40B4-BE49-F238E27FC236}">
                <a16:creationId xmlns:a16="http://schemas.microsoft.com/office/drawing/2014/main" id="{0890A44D-69B8-4CB6-B574-CF5CF784FD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0DF9F6-E2E8-4187-8414-4DD4B2288DCC}" type="slidenum">
              <a:rPr lang="en-US" altLang="en-US"/>
              <a:pPr eaLnBrk="1" hangingPunct="1"/>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FE39EF8E-26B6-43A4-994D-084367E335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6928C09D-0F82-429F-891E-6DDE851879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9460" name="Slide Number Placeholder 3">
            <a:extLst>
              <a:ext uri="{FF2B5EF4-FFF2-40B4-BE49-F238E27FC236}">
                <a16:creationId xmlns:a16="http://schemas.microsoft.com/office/drawing/2014/main" id="{4E339C60-D6E2-4BFA-85D2-91C0F8E1DE8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E2F05F4-8B87-4D91-A939-23AB8EAF8992}" type="slidenum">
              <a:rPr lang="en-US" altLang="en-US"/>
              <a:pPr eaLnBrk="1" hangingPunct="1"/>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15894A0B-4732-410A-9882-FF4BE7B257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F6EE4EAB-DF31-49D2-A64B-045C679640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0484" name="Slide Number Placeholder 3">
            <a:extLst>
              <a:ext uri="{FF2B5EF4-FFF2-40B4-BE49-F238E27FC236}">
                <a16:creationId xmlns:a16="http://schemas.microsoft.com/office/drawing/2014/main" id="{D9DC512A-D0FA-48BE-B978-10D960DF36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DE359A-F19C-4214-AED2-41BECEDBABFE}" type="slidenum">
              <a:rPr lang="en-US" altLang="en-US"/>
              <a:pPr eaLnBrk="1" hangingPunct="1"/>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D2045FBF-9778-41FE-A9CA-C533143A33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90699019-A41F-457F-A77D-F23F59AC54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E6D44925-8BAC-4412-8C5E-26B42969A8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E8343B-C6D9-470F-BA8D-880FBA3281F3}" type="slidenum">
              <a:rPr lang="en-US" altLang="en-US"/>
              <a:pPr eaLnBrk="1" hangingPunct="1"/>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0C3117C9-A9F4-4811-9AD7-7AE5D65BD4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3892F71A-B6BB-4980-BA7A-DAE4E4B263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2532" name="Slide Number Placeholder 3">
            <a:extLst>
              <a:ext uri="{FF2B5EF4-FFF2-40B4-BE49-F238E27FC236}">
                <a16:creationId xmlns:a16="http://schemas.microsoft.com/office/drawing/2014/main" id="{31D182D1-00CF-4ACF-B79E-613EE836AF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5B2E75A-B44B-4296-B464-A5D7A7878452}" type="slidenum">
              <a:rPr lang="en-US" altLang="en-US"/>
              <a:pPr eaLnBrk="1" hangingPunct="1"/>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8295A972-5917-459A-A119-4405DBC1DB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BAE7768F-C96D-45AA-BA47-E27B375516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3556" name="Slide Number Placeholder 3">
            <a:extLst>
              <a:ext uri="{FF2B5EF4-FFF2-40B4-BE49-F238E27FC236}">
                <a16:creationId xmlns:a16="http://schemas.microsoft.com/office/drawing/2014/main" id="{022D8AF1-F22D-4F96-835B-886D7F21B0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C490A6C-4F63-4FD4-A992-4AD226EE0F0A}" type="slidenum">
              <a:rPr lang="en-US" altLang="en-US"/>
              <a:pPr eaLnBrk="1" hangingPunct="1"/>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4527CC7-CFAE-4C6C-8013-AF7AA126FF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0FC44053-1495-46BD-8242-51DE0EECE1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4580" name="Slide Number Placeholder 3">
            <a:extLst>
              <a:ext uri="{FF2B5EF4-FFF2-40B4-BE49-F238E27FC236}">
                <a16:creationId xmlns:a16="http://schemas.microsoft.com/office/drawing/2014/main" id="{9CD3290F-14E1-4C83-9CBB-00016360EE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D65162E-6A59-4C8B-9EA3-8278F3E117A1}" type="slidenum">
              <a:rPr lang="en-US" altLang="en-US"/>
              <a:pPr eaLnBrk="1" hangingPunct="1"/>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20B29AD-0572-4421-B3ED-736EE2C77C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AA2AEB0E-FD0C-462D-A075-16CA7E67801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5604" name="Slide Number Placeholder 3">
            <a:extLst>
              <a:ext uri="{FF2B5EF4-FFF2-40B4-BE49-F238E27FC236}">
                <a16:creationId xmlns:a16="http://schemas.microsoft.com/office/drawing/2014/main" id="{1090675A-7D85-4499-9708-53FF150F45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69038DD-F84C-4799-AB71-8B939F1C5F46}" type="slidenum">
              <a:rPr lang="en-US" altLang="en-US"/>
              <a:pPr eaLnBrk="1" hangingPunct="1"/>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56306E29-6FF5-42C3-8762-59A162B748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93605159-CC54-4018-8117-9B0AB5C498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6628" name="Slide Number Placeholder 3">
            <a:extLst>
              <a:ext uri="{FF2B5EF4-FFF2-40B4-BE49-F238E27FC236}">
                <a16:creationId xmlns:a16="http://schemas.microsoft.com/office/drawing/2014/main" id="{D230BD99-FBA0-41F4-932D-E347203500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02E808D-E48C-49F4-BE4E-A20554DC204E}" type="slidenum">
              <a:rPr lang="en-US" altLang="en-US"/>
              <a:pPr eaLnBrk="1" hangingPunct="1"/>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a:extLst>
              <a:ext uri="{FF2B5EF4-FFF2-40B4-BE49-F238E27FC236}">
                <a16:creationId xmlns:a16="http://schemas.microsoft.com/office/drawing/2014/main" id="{35E4FB06-5276-45FE-82C7-D5FA9037ADB5}"/>
              </a:ext>
            </a:extLst>
          </p:cNvPr>
          <p:cNvSpPr>
            <a:spLocks noGrp="1"/>
          </p:cNvSpPr>
          <p:nvPr>
            <p:ph type="dt" sz="half" idx="10"/>
          </p:nvPr>
        </p:nvSpPr>
        <p:spPr/>
        <p:txBody>
          <a:bodyPr/>
          <a:lstStyle>
            <a:lvl1pPr>
              <a:defRPr/>
            </a:lvl1pPr>
          </a:lstStyle>
          <a:p>
            <a:pPr>
              <a:defRPr/>
            </a:pPr>
            <a:fld id="{70C42C32-DEEF-43FE-9FB6-1176793CC625}" type="datetimeFigureOut">
              <a:rPr lang="en-US"/>
              <a:pPr>
                <a:defRPr/>
              </a:pPr>
              <a:t>1/13/2021</a:t>
            </a:fld>
            <a:endParaRPr lang="en-US"/>
          </a:p>
        </p:txBody>
      </p:sp>
      <p:sp>
        <p:nvSpPr>
          <p:cNvPr id="5" name="Footer Placeholder 18">
            <a:extLst>
              <a:ext uri="{FF2B5EF4-FFF2-40B4-BE49-F238E27FC236}">
                <a16:creationId xmlns:a16="http://schemas.microsoft.com/office/drawing/2014/main" id="{28650FEC-32C6-4670-A7FE-C595C215A7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6">
            <a:extLst>
              <a:ext uri="{FF2B5EF4-FFF2-40B4-BE49-F238E27FC236}">
                <a16:creationId xmlns:a16="http://schemas.microsoft.com/office/drawing/2014/main" id="{EFBD4524-D3B8-4FE4-80D0-7E4FD1F31C39}"/>
              </a:ext>
            </a:extLst>
          </p:cNvPr>
          <p:cNvSpPr>
            <a:spLocks noGrp="1"/>
          </p:cNvSpPr>
          <p:nvPr>
            <p:ph type="sldNum" sz="quarter" idx="12"/>
          </p:nvPr>
        </p:nvSpPr>
        <p:spPr/>
        <p:txBody>
          <a:bodyPr/>
          <a:lstStyle>
            <a:lvl1pPr>
              <a:defRPr>
                <a:solidFill>
                  <a:srgbClr val="D1EAEE"/>
                </a:solidFill>
              </a:defRPr>
            </a:lvl1pPr>
          </a:lstStyle>
          <a:p>
            <a:fld id="{E84438B7-17B8-495E-B8C6-F08732A947AE}" type="slidenum">
              <a:rPr lang="en-US" altLang="en-US"/>
              <a:pPr/>
              <a:t>‹#›</a:t>
            </a:fld>
            <a:endParaRPr lang="en-US" altLang="en-US"/>
          </a:p>
        </p:txBody>
      </p:sp>
    </p:spTree>
    <p:extLst>
      <p:ext uri="{BB962C8B-B14F-4D97-AF65-F5344CB8AC3E}">
        <p14:creationId xmlns:p14="http://schemas.microsoft.com/office/powerpoint/2010/main" val="330979816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191894B3-03D5-492F-BF9F-86FFD3F3A0CE}"/>
              </a:ext>
            </a:extLst>
          </p:cNvPr>
          <p:cNvSpPr>
            <a:spLocks noGrp="1"/>
          </p:cNvSpPr>
          <p:nvPr>
            <p:ph type="dt" sz="half" idx="10"/>
          </p:nvPr>
        </p:nvSpPr>
        <p:spPr/>
        <p:txBody>
          <a:bodyPr/>
          <a:lstStyle>
            <a:lvl1pPr>
              <a:defRPr/>
            </a:lvl1pPr>
          </a:lstStyle>
          <a:p>
            <a:pPr>
              <a:defRPr/>
            </a:pPr>
            <a:fld id="{1C82E5FB-86FA-45FD-88AB-4D64DBF59E86}" type="datetimeFigureOut">
              <a:rPr lang="en-US"/>
              <a:pPr>
                <a:defRPr/>
              </a:pPr>
              <a:t>1/13/2021</a:t>
            </a:fld>
            <a:endParaRPr lang="en-US"/>
          </a:p>
        </p:txBody>
      </p:sp>
      <p:sp>
        <p:nvSpPr>
          <p:cNvPr id="5" name="Footer Placeholder 21">
            <a:extLst>
              <a:ext uri="{FF2B5EF4-FFF2-40B4-BE49-F238E27FC236}">
                <a16:creationId xmlns:a16="http://schemas.microsoft.com/office/drawing/2014/main" id="{B0EF1C53-DF04-4A9A-84BA-7439A7DADE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6748DB7A-7D2E-4E13-92B9-A7C14AAD4255}"/>
              </a:ext>
            </a:extLst>
          </p:cNvPr>
          <p:cNvSpPr>
            <a:spLocks noGrp="1"/>
          </p:cNvSpPr>
          <p:nvPr>
            <p:ph type="sldNum" sz="quarter" idx="12"/>
          </p:nvPr>
        </p:nvSpPr>
        <p:spPr/>
        <p:txBody>
          <a:bodyPr/>
          <a:lstStyle>
            <a:lvl1pPr>
              <a:defRPr/>
            </a:lvl1pPr>
          </a:lstStyle>
          <a:p>
            <a:fld id="{E3DAFE46-BD17-4A48-A919-2E2FA8A0DFD3}" type="slidenum">
              <a:rPr lang="en-US" altLang="en-US"/>
              <a:pPr/>
              <a:t>‹#›</a:t>
            </a:fld>
            <a:endParaRPr lang="en-US" altLang="en-US"/>
          </a:p>
        </p:txBody>
      </p:sp>
    </p:spTree>
    <p:extLst>
      <p:ext uri="{BB962C8B-B14F-4D97-AF65-F5344CB8AC3E}">
        <p14:creationId xmlns:p14="http://schemas.microsoft.com/office/powerpoint/2010/main" val="346422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1A4C937E-4BBF-4355-A640-B8E7B345E4E2}"/>
              </a:ext>
            </a:extLst>
          </p:cNvPr>
          <p:cNvSpPr>
            <a:spLocks noGrp="1"/>
          </p:cNvSpPr>
          <p:nvPr>
            <p:ph type="dt" sz="half" idx="10"/>
          </p:nvPr>
        </p:nvSpPr>
        <p:spPr/>
        <p:txBody>
          <a:bodyPr/>
          <a:lstStyle>
            <a:lvl1pPr>
              <a:defRPr/>
            </a:lvl1pPr>
          </a:lstStyle>
          <a:p>
            <a:pPr>
              <a:defRPr/>
            </a:pPr>
            <a:fld id="{405719A4-D341-4383-994F-63632596B886}" type="datetimeFigureOut">
              <a:rPr lang="en-US"/>
              <a:pPr>
                <a:defRPr/>
              </a:pPr>
              <a:t>1/13/2021</a:t>
            </a:fld>
            <a:endParaRPr lang="en-US"/>
          </a:p>
        </p:txBody>
      </p:sp>
      <p:sp>
        <p:nvSpPr>
          <p:cNvPr id="5" name="Footer Placeholder 21">
            <a:extLst>
              <a:ext uri="{FF2B5EF4-FFF2-40B4-BE49-F238E27FC236}">
                <a16:creationId xmlns:a16="http://schemas.microsoft.com/office/drawing/2014/main" id="{ECB419B3-7E81-4A34-A5A2-176C42E7AB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90BFF8FF-85A4-4E75-A7B8-012D4FE242F8}"/>
              </a:ext>
            </a:extLst>
          </p:cNvPr>
          <p:cNvSpPr>
            <a:spLocks noGrp="1"/>
          </p:cNvSpPr>
          <p:nvPr>
            <p:ph type="sldNum" sz="quarter" idx="12"/>
          </p:nvPr>
        </p:nvSpPr>
        <p:spPr/>
        <p:txBody>
          <a:bodyPr/>
          <a:lstStyle>
            <a:lvl1pPr>
              <a:defRPr/>
            </a:lvl1pPr>
          </a:lstStyle>
          <a:p>
            <a:fld id="{A351667C-1F1D-4FE9-91F4-FF7D0648A2F0}" type="slidenum">
              <a:rPr lang="en-US" altLang="en-US"/>
              <a:pPr/>
              <a:t>‹#›</a:t>
            </a:fld>
            <a:endParaRPr lang="en-US" altLang="en-US"/>
          </a:p>
        </p:txBody>
      </p:sp>
    </p:spTree>
    <p:extLst>
      <p:ext uri="{BB962C8B-B14F-4D97-AF65-F5344CB8AC3E}">
        <p14:creationId xmlns:p14="http://schemas.microsoft.com/office/powerpoint/2010/main" val="173582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52EEFA2E-DDEE-4A95-8621-89E12EC6ACA4}"/>
              </a:ext>
            </a:extLst>
          </p:cNvPr>
          <p:cNvSpPr>
            <a:spLocks noGrp="1"/>
          </p:cNvSpPr>
          <p:nvPr>
            <p:ph type="dt" sz="half" idx="10"/>
          </p:nvPr>
        </p:nvSpPr>
        <p:spPr/>
        <p:txBody>
          <a:bodyPr/>
          <a:lstStyle>
            <a:lvl1pPr>
              <a:defRPr/>
            </a:lvl1pPr>
          </a:lstStyle>
          <a:p>
            <a:pPr>
              <a:defRPr/>
            </a:pPr>
            <a:fld id="{0A5885F2-E46D-4A87-99CE-7179041B987E}" type="datetimeFigureOut">
              <a:rPr lang="en-US"/>
              <a:pPr>
                <a:defRPr/>
              </a:pPr>
              <a:t>1/13/2021</a:t>
            </a:fld>
            <a:endParaRPr lang="en-US"/>
          </a:p>
        </p:txBody>
      </p:sp>
      <p:sp>
        <p:nvSpPr>
          <p:cNvPr id="5" name="Footer Placeholder 21">
            <a:extLst>
              <a:ext uri="{FF2B5EF4-FFF2-40B4-BE49-F238E27FC236}">
                <a16:creationId xmlns:a16="http://schemas.microsoft.com/office/drawing/2014/main" id="{73DEF828-1E74-459F-860C-B44EFDB3EF0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5F4CE059-0E1C-42CA-A01C-65EBFE0F07D4}"/>
              </a:ext>
            </a:extLst>
          </p:cNvPr>
          <p:cNvSpPr>
            <a:spLocks noGrp="1"/>
          </p:cNvSpPr>
          <p:nvPr>
            <p:ph type="sldNum" sz="quarter" idx="12"/>
          </p:nvPr>
        </p:nvSpPr>
        <p:spPr/>
        <p:txBody>
          <a:bodyPr/>
          <a:lstStyle>
            <a:lvl1pPr>
              <a:defRPr/>
            </a:lvl1pPr>
          </a:lstStyle>
          <a:p>
            <a:fld id="{D7ED74EE-CD71-4BC7-8C96-9ACB9D3E94AE}" type="slidenum">
              <a:rPr lang="en-US" altLang="en-US"/>
              <a:pPr/>
              <a:t>‹#›</a:t>
            </a:fld>
            <a:endParaRPr lang="en-US" altLang="en-US"/>
          </a:p>
        </p:txBody>
      </p:sp>
    </p:spTree>
    <p:extLst>
      <p:ext uri="{BB962C8B-B14F-4D97-AF65-F5344CB8AC3E}">
        <p14:creationId xmlns:p14="http://schemas.microsoft.com/office/powerpoint/2010/main" val="3228747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15776936-C8A8-4F4B-9236-5F12EF70141C}"/>
              </a:ext>
            </a:extLst>
          </p:cNvPr>
          <p:cNvSpPr>
            <a:spLocks noGrp="1"/>
          </p:cNvSpPr>
          <p:nvPr>
            <p:ph type="dt" sz="half" idx="10"/>
          </p:nvPr>
        </p:nvSpPr>
        <p:spPr/>
        <p:txBody>
          <a:bodyPr/>
          <a:lstStyle>
            <a:lvl1pPr>
              <a:defRPr/>
            </a:lvl1pPr>
          </a:lstStyle>
          <a:p>
            <a:pPr>
              <a:defRPr/>
            </a:pPr>
            <a:fld id="{D7595385-A409-4D1F-9C69-A70F426C0362}" type="datetimeFigureOut">
              <a:rPr lang="en-US"/>
              <a:pPr>
                <a:defRPr/>
              </a:pPr>
              <a:t>1/13/2021</a:t>
            </a:fld>
            <a:endParaRPr lang="en-US"/>
          </a:p>
        </p:txBody>
      </p:sp>
      <p:sp>
        <p:nvSpPr>
          <p:cNvPr id="5" name="Footer Placeholder 4">
            <a:extLst>
              <a:ext uri="{FF2B5EF4-FFF2-40B4-BE49-F238E27FC236}">
                <a16:creationId xmlns:a16="http://schemas.microsoft.com/office/drawing/2014/main" id="{8697FADB-C6BC-45AE-8A56-1D272ECB0CB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793BA1B-0E78-4706-8895-D87C5169DAC5}"/>
              </a:ext>
            </a:extLst>
          </p:cNvPr>
          <p:cNvSpPr>
            <a:spLocks noGrp="1"/>
          </p:cNvSpPr>
          <p:nvPr>
            <p:ph type="sldNum" sz="quarter" idx="12"/>
          </p:nvPr>
        </p:nvSpPr>
        <p:spPr/>
        <p:txBody>
          <a:bodyPr/>
          <a:lstStyle>
            <a:lvl1pPr>
              <a:defRPr>
                <a:solidFill>
                  <a:srgbClr val="D1EAEE"/>
                </a:solidFill>
              </a:defRPr>
            </a:lvl1pPr>
          </a:lstStyle>
          <a:p>
            <a:fld id="{4A66403A-F676-4076-A78D-B5B72A8275C8}" type="slidenum">
              <a:rPr lang="en-US" altLang="en-US"/>
              <a:pPr/>
              <a:t>‹#›</a:t>
            </a:fld>
            <a:endParaRPr lang="en-US" altLang="en-US"/>
          </a:p>
        </p:txBody>
      </p:sp>
    </p:spTree>
    <p:extLst>
      <p:ext uri="{BB962C8B-B14F-4D97-AF65-F5344CB8AC3E}">
        <p14:creationId xmlns:p14="http://schemas.microsoft.com/office/powerpoint/2010/main" val="20296914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F5B6D4D6-4B6F-412A-BC9C-445CE9339D60}"/>
              </a:ext>
            </a:extLst>
          </p:cNvPr>
          <p:cNvSpPr>
            <a:spLocks noGrp="1"/>
          </p:cNvSpPr>
          <p:nvPr>
            <p:ph type="dt" sz="half" idx="10"/>
          </p:nvPr>
        </p:nvSpPr>
        <p:spPr/>
        <p:txBody>
          <a:bodyPr/>
          <a:lstStyle>
            <a:lvl1pPr>
              <a:defRPr/>
            </a:lvl1pPr>
          </a:lstStyle>
          <a:p>
            <a:pPr>
              <a:defRPr/>
            </a:pPr>
            <a:fld id="{3015CC43-7B68-4690-A76A-E0C3396D3962}" type="datetimeFigureOut">
              <a:rPr lang="en-US"/>
              <a:pPr>
                <a:defRPr/>
              </a:pPr>
              <a:t>1/13/2021</a:t>
            </a:fld>
            <a:endParaRPr lang="en-US"/>
          </a:p>
        </p:txBody>
      </p:sp>
      <p:sp>
        <p:nvSpPr>
          <p:cNvPr id="6" name="Footer Placeholder 21">
            <a:extLst>
              <a:ext uri="{FF2B5EF4-FFF2-40B4-BE49-F238E27FC236}">
                <a16:creationId xmlns:a16="http://schemas.microsoft.com/office/drawing/2014/main" id="{1596F929-AB3A-44CE-976F-EDFA95AC1BD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EC4FD60D-C352-4C4B-84C9-98E2AA0447FA}"/>
              </a:ext>
            </a:extLst>
          </p:cNvPr>
          <p:cNvSpPr>
            <a:spLocks noGrp="1"/>
          </p:cNvSpPr>
          <p:nvPr>
            <p:ph type="sldNum" sz="quarter" idx="12"/>
          </p:nvPr>
        </p:nvSpPr>
        <p:spPr/>
        <p:txBody>
          <a:bodyPr/>
          <a:lstStyle>
            <a:lvl1pPr>
              <a:defRPr/>
            </a:lvl1pPr>
          </a:lstStyle>
          <a:p>
            <a:fld id="{07391087-0F0A-43C6-A446-2A8FAE2095FF}" type="slidenum">
              <a:rPr lang="en-US" altLang="en-US"/>
              <a:pPr/>
              <a:t>‹#›</a:t>
            </a:fld>
            <a:endParaRPr lang="en-US" altLang="en-US"/>
          </a:p>
        </p:txBody>
      </p:sp>
    </p:spTree>
    <p:extLst>
      <p:ext uri="{BB962C8B-B14F-4D97-AF65-F5344CB8AC3E}">
        <p14:creationId xmlns:p14="http://schemas.microsoft.com/office/powerpoint/2010/main" val="3016479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a:extLst>
              <a:ext uri="{FF2B5EF4-FFF2-40B4-BE49-F238E27FC236}">
                <a16:creationId xmlns:a16="http://schemas.microsoft.com/office/drawing/2014/main" id="{07482B9B-BA10-4CB5-B475-971FFD93011C}"/>
              </a:ext>
            </a:extLst>
          </p:cNvPr>
          <p:cNvSpPr>
            <a:spLocks noGrp="1"/>
          </p:cNvSpPr>
          <p:nvPr>
            <p:ph type="dt" sz="half" idx="10"/>
          </p:nvPr>
        </p:nvSpPr>
        <p:spPr/>
        <p:txBody>
          <a:bodyPr/>
          <a:lstStyle>
            <a:lvl1pPr>
              <a:defRPr/>
            </a:lvl1pPr>
          </a:lstStyle>
          <a:p>
            <a:pPr>
              <a:defRPr/>
            </a:pPr>
            <a:fld id="{BB5E96F2-A95B-4FDB-9C8A-609FB1DA2947}" type="datetimeFigureOut">
              <a:rPr lang="en-US"/>
              <a:pPr>
                <a:defRPr/>
              </a:pPr>
              <a:t>1/13/2021</a:t>
            </a:fld>
            <a:endParaRPr lang="en-US"/>
          </a:p>
        </p:txBody>
      </p:sp>
      <p:sp>
        <p:nvSpPr>
          <p:cNvPr id="8" name="Footer Placeholder 21">
            <a:extLst>
              <a:ext uri="{FF2B5EF4-FFF2-40B4-BE49-F238E27FC236}">
                <a16:creationId xmlns:a16="http://schemas.microsoft.com/office/drawing/2014/main" id="{C939FD06-7A37-4B11-9C02-5D07D318366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17">
            <a:extLst>
              <a:ext uri="{FF2B5EF4-FFF2-40B4-BE49-F238E27FC236}">
                <a16:creationId xmlns:a16="http://schemas.microsoft.com/office/drawing/2014/main" id="{3003F6E9-6293-4059-A0E5-4D0F1D9C45EA}"/>
              </a:ext>
            </a:extLst>
          </p:cNvPr>
          <p:cNvSpPr>
            <a:spLocks noGrp="1"/>
          </p:cNvSpPr>
          <p:nvPr>
            <p:ph type="sldNum" sz="quarter" idx="12"/>
          </p:nvPr>
        </p:nvSpPr>
        <p:spPr/>
        <p:txBody>
          <a:bodyPr/>
          <a:lstStyle>
            <a:lvl1pPr>
              <a:defRPr/>
            </a:lvl1pPr>
          </a:lstStyle>
          <a:p>
            <a:fld id="{7E8B0B6C-C5F9-4DC5-B4E7-6EB8C99D3E3E}" type="slidenum">
              <a:rPr lang="en-US" altLang="en-US"/>
              <a:pPr/>
              <a:t>‹#›</a:t>
            </a:fld>
            <a:endParaRPr lang="en-US" altLang="en-US"/>
          </a:p>
        </p:txBody>
      </p:sp>
    </p:spTree>
    <p:extLst>
      <p:ext uri="{BB962C8B-B14F-4D97-AF65-F5344CB8AC3E}">
        <p14:creationId xmlns:p14="http://schemas.microsoft.com/office/powerpoint/2010/main" val="4209271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a:extLst>
              <a:ext uri="{FF2B5EF4-FFF2-40B4-BE49-F238E27FC236}">
                <a16:creationId xmlns:a16="http://schemas.microsoft.com/office/drawing/2014/main" id="{ABBE9D8D-7B12-4530-93AC-74F57D1B535F}"/>
              </a:ext>
            </a:extLst>
          </p:cNvPr>
          <p:cNvSpPr>
            <a:spLocks noGrp="1"/>
          </p:cNvSpPr>
          <p:nvPr>
            <p:ph type="dt" sz="half" idx="10"/>
          </p:nvPr>
        </p:nvSpPr>
        <p:spPr/>
        <p:txBody>
          <a:bodyPr/>
          <a:lstStyle>
            <a:lvl1pPr>
              <a:defRPr/>
            </a:lvl1pPr>
          </a:lstStyle>
          <a:p>
            <a:pPr>
              <a:defRPr/>
            </a:pPr>
            <a:fld id="{1D69A716-C03E-41DF-AADB-278FF6EAD8F4}" type="datetimeFigureOut">
              <a:rPr lang="en-US"/>
              <a:pPr>
                <a:defRPr/>
              </a:pPr>
              <a:t>1/13/2021</a:t>
            </a:fld>
            <a:endParaRPr lang="en-US"/>
          </a:p>
        </p:txBody>
      </p:sp>
      <p:sp>
        <p:nvSpPr>
          <p:cNvPr id="4" name="Footer Placeholder 21">
            <a:extLst>
              <a:ext uri="{FF2B5EF4-FFF2-40B4-BE49-F238E27FC236}">
                <a16:creationId xmlns:a16="http://schemas.microsoft.com/office/drawing/2014/main" id="{AFA2EA73-941B-4752-B796-7B4EC4DB2A7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7">
            <a:extLst>
              <a:ext uri="{FF2B5EF4-FFF2-40B4-BE49-F238E27FC236}">
                <a16:creationId xmlns:a16="http://schemas.microsoft.com/office/drawing/2014/main" id="{4557F4EF-7D74-45E9-9655-8DA416F6B64F}"/>
              </a:ext>
            </a:extLst>
          </p:cNvPr>
          <p:cNvSpPr>
            <a:spLocks noGrp="1"/>
          </p:cNvSpPr>
          <p:nvPr>
            <p:ph type="sldNum" sz="quarter" idx="12"/>
          </p:nvPr>
        </p:nvSpPr>
        <p:spPr/>
        <p:txBody>
          <a:bodyPr/>
          <a:lstStyle>
            <a:lvl1pPr>
              <a:defRPr/>
            </a:lvl1pPr>
          </a:lstStyle>
          <a:p>
            <a:fld id="{45E4DF80-99C8-44E5-8CCC-4453D25868AD}" type="slidenum">
              <a:rPr lang="en-US" altLang="en-US"/>
              <a:pPr/>
              <a:t>‹#›</a:t>
            </a:fld>
            <a:endParaRPr lang="en-US" altLang="en-US"/>
          </a:p>
        </p:txBody>
      </p:sp>
    </p:spTree>
    <p:extLst>
      <p:ext uri="{BB962C8B-B14F-4D97-AF65-F5344CB8AC3E}">
        <p14:creationId xmlns:p14="http://schemas.microsoft.com/office/powerpoint/2010/main" val="369843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D796F25A-285E-474F-9C94-4952DA2C0CE6}"/>
              </a:ext>
            </a:extLst>
          </p:cNvPr>
          <p:cNvSpPr>
            <a:spLocks noGrp="1"/>
          </p:cNvSpPr>
          <p:nvPr>
            <p:ph type="dt" sz="half" idx="10"/>
          </p:nvPr>
        </p:nvSpPr>
        <p:spPr/>
        <p:txBody>
          <a:bodyPr/>
          <a:lstStyle>
            <a:lvl1pPr>
              <a:defRPr/>
            </a:lvl1pPr>
          </a:lstStyle>
          <a:p>
            <a:pPr>
              <a:defRPr/>
            </a:pPr>
            <a:fld id="{D7DE4AC2-75EB-4681-BDE0-A719ACA0B97B}" type="datetimeFigureOut">
              <a:rPr lang="en-US"/>
              <a:pPr>
                <a:defRPr/>
              </a:pPr>
              <a:t>1/13/2021</a:t>
            </a:fld>
            <a:endParaRPr lang="en-US"/>
          </a:p>
        </p:txBody>
      </p:sp>
      <p:sp>
        <p:nvSpPr>
          <p:cNvPr id="3" name="Footer Placeholder 21">
            <a:extLst>
              <a:ext uri="{FF2B5EF4-FFF2-40B4-BE49-F238E27FC236}">
                <a16:creationId xmlns:a16="http://schemas.microsoft.com/office/drawing/2014/main" id="{47394A1D-753A-486B-90DE-6EDF3E57D86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3263FE1F-B0D2-442E-8763-DF169160EB52}"/>
              </a:ext>
            </a:extLst>
          </p:cNvPr>
          <p:cNvSpPr>
            <a:spLocks noGrp="1"/>
          </p:cNvSpPr>
          <p:nvPr>
            <p:ph type="sldNum" sz="quarter" idx="12"/>
          </p:nvPr>
        </p:nvSpPr>
        <p:spPr/>
        <p:txBody>
          <a:bodyPr/>
          <a:lstStyle>
            <a:lvl1pPr>
              <a:defRPr/>
            </a:lvl1pPr>
          </a:lstStyle>
          <a:p>
            <a:fld id="{4885A59B-22E3-493D-8805-21E757989CFF}" type="slidenum">
              <a:rPr lang="en-US" altLang="en-US"/>
              <a:pPr/>
              <a:t>‹#›</a:t>
            </a:fld>
            <a:endParaRPr lang="en-US" altLang="en-US"/>
          </a:p>
        </p:txBody>
      </p:sp>
    </p:spTree>
    <p:extLst>
      <p:ext uri="{BB962C8B-B14F-4D97-AF65-F5344CB8AC3E}">
        <p14:creationId xmlns:p14="http://schemas.microsoft.com/office/powerpoint/2010/main" val="262182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FDB335C6-4B22-464E-AF31-FFC8652ECF28}"/>
              </a:ext>
            </a:extLst>
          </p:cNvPr>
          <p:cNvSpPr>
            <a:spLocks noGrp="1"/>
          </p:cNvSpPr>
          <p:nvPr>
            <p:ph type="dt" sz="half" idx="10"/>
          </p:nvPr>
        </p:nvSpPr>
        <p:spPr/>
        <p:txBody>
          <a:bodyPr/>
          <a:lstStyle>
            <a:lvl1pPr>
              <a:defRPr/>
            </a:lvl1pPr>
          </a:lstStyle>
          <a:p>
            <a:pPr>
              <a:defRPr/>
            </a:pPr>
            <a:fld id="{3445B963-8FE3-4978-B01F-E00026A955B0}" type="datetimeFigureOut">
              <a:rPr lang="en-US"/>
              <a:pPr>
                <a:defRPr/>
              </a:pPr>
              <a:t>1/13/2021</a:t>
            </a:fld>
            <a:endParaRPr lang="en-US"/>
          </a:p>
        </p:txBody>
      </p:sp>
      <p:sp>
        <p:nvSpPr>
          <p:cNvPr id="6" name="Footer Placeholder 21">
            <a:extLst>
              <a:ext uri="{FF2B5EF4-FFF2-40B4-BE49-F238E27FC236}">
                <a16:creationId xmlns:a16="http://schemas.microsoft.com/office/drawing/2014/main" id="{AC6C78EB-67E6-4B33-9F76-21418050205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17">
            <a:extLst>
              <a:ext uri="{FF2B5EF4-FFF2-40B4-BE49-F238E27FC236}">
                <a16:creationId xmlns:a16="http://schemas.microsoft.com/office/drawing/2014/main" id="{B47FC47A-9D87-4A01-947F-A419F28E9DFF}"/>
              </a:ext>
            </a:extLst>
          </p:cNvPr>
          <p:cNvSpPr>
            <a:spLocks noGrp="1"/>
          </p:cNvSpPr>
          <p:nvPr>
            <p:ph type="sldNum" sz="quarter" idx="12"/>
          </p:nvPr>
        </p:nvSpPr>
        <p:spPr/>
        <p:txBody>
          <a:bodyPr/>
          <a:lstStyle>
            <a:lvl1pPr>
              <a:defRPr/>
            </a:lvl1pPr>
          </a:lstStyle>
          <a:p>
            <a:fld id="{FEF49DA2-C0C5-4AAA-B85D-D648FE3A3E6E}" type="slidenum">
              <a:rPr lang="en-US" altLang="en-US"/>
              <a:pPr/>
              <a:t>‹#›</a:t>
            </a:fld>
            <a:endParaRPr lang="en-US" altLang="en-US"/>
          </a:p>
        </p:txBody>
      </p:sp>
    </p:spTree>
    <p:extLst>
      <p:ext uri="{BB962C8B-B14F-4D97-AF65-F5344CB8AC3E}">
        <p14:creationId xmlns:p14="http://schemas.microsoft.com/office/powerpoint/2010/main" val="3716888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a:extLst>
              <a:ext uri="{FF2B5EF4-FFF2-40B4-BE49-F238E27FC236}">
                <a16:creationId xmlns:a16="http://schemas.microsoft.com/office/drawing/2014/main" id="{4C547E0B-1B07-4289-A55D-FF89F88BAEC6}"/>
              </a:ext>
            </a:extLst>
          </p:cNvPr>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a:extLst>
              <a:ext uri="{FF2B5EF4-FFF2-40B4-BE49-F238E27FC236}">
                <a16:creationId xmlns:a16="http://schemas.microsoft.com/office/drawing/2014/main" id="{FDFAC74F-F31E-4312-B894-24626F47D410}"/>
              </a:ext>
            </a:extLst>
          </p:cNvPr>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15">
            <a:extLst>
              <a:ext uri="{FF2B5EF4-FFF2-40B4-BE49-F238E27FC236}">
                <a16:creationId xmlns:a16="http://schemas.microsoft.com/office/drawing/2014/main" id="{9F5441D0-FDE0-417D-A464-4C17FBC9760C}"/>
              </a:ext>
            </a:extLst>
          </p:cNvPr>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6">
            <a:extLst>
              <a:ext uri="{FF2B5EF4-FFF2-40B4-BE49-F238E27FC236}">
                <a16:creationId xmlns:a16="http://schemas.microsoft.com/office/drawing/2014/main" id="{8D47AB93-CD96-4CA2-A4AD-2459C25BEFA5}"/>
              </a:ext>
            </a:extLst>
          </p:cNvPr>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a:extLst>
              <a:ext uri="{FF2B5EF4-FFF2-40B4-BE49-F238E27FC236}">
                <a16:creationId xmlns:a16="http://schemas.microsoft.com/office/drawing/2014/main" id="{7005F5AB-6A94-4E0C-AD0C-EC4504EB7E09}"/>
              </a:ext>
            </a:extLst>
          </p:cNvPr>
          <p:cNvSpPr>
            <a:spLocks noGrp="1"/>
          </p:cNvSpPr>
          <p:nvPr>
            <p:ph type="dt" sz="half" idx="10"/>
          </p:nvPr>
        </p:nvSpPr>
        <p:spPr/>
        <p:txBody>
          <a:bodyPr/>
          <a:lstStyle>
            <a:lvl1pPr>
              <a:defRPr/>
            </a:lvl1pPr>
          </a:lstStyle>
          <a:p>
            <a:pPr>
              <a:defRPr/>
            </a:pPr>
            <a:fld id="{B28348BB-AC75-4A45-A38B-D908B4E291A0}" type="datetimeFigureOut">
              <a:rPr lang="en-US"/>
              <a:pPr>
                <a:defRPr/>
              </a:pPr>
              <a:t>1/13/2021</a:t>
            </a:fld>
            <a:endParaRPr lang="en-US"/>
          </a:p>
        </p:txBody>
      </p:sp>
      <p:sp>
        <p:nvSpPr>
          <p:cNvPr id="10" name="Footer Placeholder 5">
            <a:extLst>
              <a:ext uri="{FF2B5EF4-FFF2-40B4-BE49-F238E27FC236}">
                <a16:creationId xmlns:a16="http://schemas.microsoft.com/office/drawing/2014/main" id="{38B33103-09A5-45AA-BFBF-8CACA896AAC5}"/>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22437AE3-4F5A-4C2B-9EEB-2F2D9E003C8A}"/>
              </a:ext>
            </a:extLst>
          </p:cNvPr>
          <p:cNvSpPr>
            <a:spLocks noGrp="1"/>
          </p:cNvSpPr>
          <p:nvPr>
            <p:ph type="sldNum" sz="quarter" idx="12"/>
          </p:nvPr>
        </p:nvSpPr>
        <p:spPr>
          <a:xfrm>
            <a:off x="8077200" y="6356350"/>
            <a:ext cx="609600" cy="365125"/>
          </a:xfrm>
        </p:spPr>
        <p:txBody>
          <a:bodyPr/>
          <a:lstStyle>
            <a:lvl1pPr>
              <a:defRPr/>
            </a:lvl1pPr>
          </a:lstStyle>
          <a:p>
            <a:fld id="{E043B800-05AC-47A5-804C-4FEA9DFE411C}" type="slidenum">
              <a:rPr lang="en-US" altLang="en-US"/>
              <a:pPr/>
              <a:t>‹#›</a:t>
            </a:fld>
            <a:endParaRPr lang="en-US" altLang="en-US"/>
          </a:p>
        </p:txBody>
      </p:sp>
    </p:spTree>
    <p:extLst>
      <p:ext uri="{BB962C8B-B14F-4D97-AF65-F5344CB8AC3E}">
        <p14:creationId xmlns:p14="http://schemas.microsoft.com/office/powerpoint/2010/main" val="221129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D850116-D71A-4BCA-A754-57FEAE95BFE6}"/>
              </a:ext>
            </a:extLst>
          </p:cNvPr>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B506F6AE-70BD-4994-977B-ADF97994C6AC}"/>
              </a:ext>
            </a:extLst>
          </p:cNvPr>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a:extLst>
              <a:ext uri="{FF2B5EF4-FFF2-40B4-BE49-F238E27FC236}">
                <a16:creationId xmlns:a16="http://schemas.microsoft.com/office/drawing/2014/main" id="{367DAABE-A399-4DE1-997F-85CB4A9AF1EB}"/>
              </a:ext>
            </a:extLst>
          </p:cNvPr>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a:extLst>
              <a:ext uri="{FF2B5EF4-FFF2-40B4-BE49-F238E27FC236}">
                <a16:creationId xmlns:a16="http://schemas.microsoft.com/office/drawing/2014/main" id="{B1F2C22D-0C12-422D-A5DA-CD2BE6204CBE}"/>
              </a:ext>
            </a:extLst>
          </p:cNvPr>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554F6EC2-4C9F-4D78-A033-05E58A08BF96}"/>
              </a:ext>
            </a:extLst>
          </p:cNvPr>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745D7FBD-DE64-4007-A835-BD109A781A7A}" type="datetimeFigureOut">
              <a:rPr lang="en-US"/>
              <a:pPr>
                <a:defRPr/>
              </a:pPr>
              <a:t>1/13/2021</a:t>
            </a:fld>
            <a:endParaRPr lang="en-US"/>
          </a:p>
        </p:txBody>
      </p:sp>
      <p:sp>
        <p:nvSpPr>
          <p:cNvPr id="22" name="Footer Placeholder 21">
            <a:extLst>
              <a:ext uri="{FF2B5EF4-FFF2-40B4-BE49-F238E27FC236}">
                <a16:creationId xmlns:a16="http://schemas.microsoft.com/office/drawing/2014/main" id="{080815F6-7892-4632-B437-21B444D3782F}"/>
              </a:ext>
            </a:extLst>
          </p:cNvPr>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a:extLst>
              <a:ext uri="{FF2B5EF4-FFF2-40B4-BE49-F238E27FC236}">
                <a16:creationId xmlns:a16="http://schemas.microsoft.com/office/drawing/2014/main" id="{9AAE7420-8F0A-4AF0-81D4-30E1B832E674}"/>
              </a:ext>
            </a:extLst>
          </p:cNvPr>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onstantia" panose="02030602050306030303" pitchFamily="18" charset="0"/>
              </a:defRPr>
            </a:lvl1pPr>
          </a:lstStyle>
          <a:p>
            <a:fld id="{BBB13BD9-F36D-4480-BB9C-66F4C270DAA8}" type="slidenum">
              <a:rPr lang="en-US" altLang="en-US"/>
              <a:pPr/>
              <a:t>‹#›</a:t>
            </a:fld>
            <a:endParaRPr lang="en-US" altLang="en-US"/>
          </a:p>
        </p:txBody>
      </p:sp>
      <p:grpSp>
        <p:nvGrpSpPr>
          <p:cNvPr id="1033" name="Group 1">
            <a:extLst>
              <a:ext uri="{FF2B5EF4-FFF2-40B4-BE49-F238E27FC236}">
                <a16:creationId xmlns:a16="http://schemas.microsoft.com/office/drawing/2014/main" id="{7DD39890-C51C-49A6-99EB-2A07E60ED323}"/>
              </a:ext>
            </a:extLst>
          </p:cNvPr>
          <p:cNvGrpSpPr>
            <a:grpSpLocks/>
          </p:cNvGrpSpPr>
          <p:nvPr/>
        </p:nvGrpSpPr>
        <p:grpSpPr bwMode="auto">
          <a:xfrm>
            <a:off x="-19050" y="203200"/>
            <a:ext cx="9180513" cy="647700"/>
            <a:chOff x="-19045" y="216550"/>
            <a:chExt cx="9180548" cy="649224"/>
          </a:xfrm>
        </p:grpSpPr>
        <p:sp>
          <p:nvSpPr>
            <p:cNvPr id="12" name="Freeform 11">
              <a:extLst>
                <a:ext uri="{FF2B5EF4-FFF2-40B4-BE49-F238E27FC236}">
                  <a16:creationId xmlns:a16="http://schemas.microsoft.com/office/drawing/2014/main" id="{AB6FD35B-F1FB-402D-890A-5F8D97895731}"/>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a:extLst>
                <a:ext uri="{FF2B5EF4-FFF2-40B4-BE49-F238E27FC236}">
                  <a16:creationId xmlns:a16="http://schemas.microsoft.com/office/drawing/2014/main" id="{09A84D15-6591-4D9B-8A09-114962577E38}"/>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711" r:id="rId1"/>
    <p:sldLayoutId id="2147483703" r:id="rId2"/>
    <p:sldLayoutId id="2147483712" r:id="rId3"/>
    <p:sldLayoutId id="2147483704" r:id="rId4"/>
    <p:sldLayoutId id="2147483705" r:id="rId5"/>
    <p:sldLayoutId id="2147483706" r:id="rId6"/>
    <p:sldLayoutId id="2147483707" r:id="rId7"/>
    <p:sldLayoutId id="2147483708" r:id="rId8"/>
    <p:sldLayoutId id="2147483713" r:id="rId9"/>
    <p:sldLayoutId id="2147483709" r:id="rId10"/>
    <p:sldLayoutId id="2147483710"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A867-F8CC-4C8C-943E-8151514D5003}"/>
              </a:ext>
            </a:extLst>
          </p:cNvPr>
          <p:cNvSpPr>
            <a:spLocks noGrp="1"/>
          </p:cNvSpPr>
          <p:nvPr>
            <p:ph type="ctrTitle"/>
          </p:nvPr>
        </p:nvSpPr>
        <p:spPr>
          <a:ln>
            <a:miter lim="800000"/>
            <a:headEnd/>
            <a:tailEnd/>
          </a:ln>
        </p:spPr>
        <p:txBody>
          <a:bodyPr/>
          <a:lstStyle/>
          <a:p>
            <a:pPr eaLnBrk="1" fontAlgn="auto" hangingPunct="1">
              <a:spcAft>
                <a:spcPts val="0"/>
              </a:spcAft>
              <a:defRPr/>
            </a:pPr>
            <a:r>
              <a:rPr lang="en-US" dirty="0"/>
              <a:t>The Justice Reference Architecture</a:t>
            </a:r>
          </a:p>
        </p:txBody>
      </p:sp>
      <p:sp>
        <p:nvSpPr>
          <p:cNvPr id="5123" name="Subtitle 2">
            <a:extLst>
              <a:ext uri="{FF2B5EF4-FFF2-40B4-BE49-F238E27FC236}">
                <a16:creationId xmlns:a16="http://schemas.microsoft.com/office/drawing/2014/main" id="{6F1A9E76-01EA-4EDB-AA87-CFCC6AD1BF0F}"/>
              </a:ext>
            </a:extLst>
          </p:cNvPr>
          <p:cNvSpPr>
            <a:spLocks noGrp="1"/>
          </p:cNvSpPr>
          <p:nvPr>
            <p:ph type="subTitle" idx="1"/>
          </p:nvPr>
        </p:nvSpPr>
        <p:spPr>
          <a:xfrm>
            <a:off x="533400" y="3228975"/>
            <a:ext cx="7854950" cy="1752600"/>
          </a:xfrm>
        </p:spPr>
        <p:txBody>
          <a:bodyPr/>
          <a:lstStyle/>
          <a:p>
            <a:pPr marR="0" eaLnBrk="1" hangingPunct="1"/>
            <a:r>
              <a:rPr lang="en-US" altLang="en-US"/>
              <a:t>Tom Clarke, NCSC</a:t>
            </a:r>
          </a:p>
          <a:p>
            <a:pPr marR="0" eaLnBrk="1" hangingPunct="1"/>
            <a:r>
              <a:rPr lang="en-US" altLang="en-US"/>
              <a:t>IAB Teleconference/Webinar</a:t>
            </a:r>
          </a:p>
          <a:p>
            <a:pPr marR="0" eaLnBrk="1" hangingPunct="1"/>
            <a:r>
              <a:rPr lang="en-US" altLang="en-US"/>
              <a:t>August 14, 2008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CB52232-BBE6-46D7-9532-227162B5C5E2}"/>
              </a:ext>
            </a:extLst>
          </p:cNvPr>
          <p:cNvSpPr>
            <a:spLocks noGrp="1"/>
          </p:cNvSpPr>
          <p:nvPr>
            <p:ph type="title"/>
          </p:nvPr>
        </p:nvSpPr>
        <p:spPr/>
        <p:txBody>
          <a:bodyPr/>
          <a:lstStyle/>
          <a:p>
            <a:pPr eaLnBrk="1" hangingPunct="1"/>
            <a:r>
              <a:rPr lang="en-US" altLang="en-US"/>
              <a:t>Business Benefits</a:t>
            </a:r>
          </a:p>
        </p:txBody>
      </p:sp>
      <p:sp>
        <p:nvSpPr>
          <p:cNvPr id="14339" name="Content Placeholder 2">
            <a:extLst>
              <a:ext uri="{FF2B5EF4-FFF2-40B4-BE49-F238E27FC236}">
                <a16:creationId xmlns:a16="http://schemas.microsoft.com/office/drawing/2014/main" id="{2FCB76B1-6551-46BB-B0FE-CF9CA9203B84}"/>
              </a:ext>
            </a:extLst>
          </p:cNvPr>
          <p:cNvSpPr>
            <a:spLocks noGrp="1"/>
          </p:cNvSpPr>
          <p:nvPr>
            <p:ph idx="1"/>
          </p:nvPr>
        </p:nvSpPr>
        <p:spPr/>
        <p:txBody>
          <a:bodyPr/>
          <a:lstStyle/>
          <a:p>
            <a:pPr eaLnBrk="1" hangingPunct="1"/>
            <a:r>
              <a:rPr lang="en-US" altLang="en-US"/>
              <a:t>Local CJIS projects report that using the JRA as a starting point saves at least 80% of their design time while providing best practices.</a:t>
            </a:r>
          </a:p>
          <a:p>
            <a:pPr eaLnBrk="1" hangingPunct="1"/>
            <a:r>
              <a:rPr lang="en-US" altLang="en-US"/>
              <a:t>National reference services promise to reduce interoperability problems significantly.</a:t>
            </a:r>
          </a:p>
          <a:p>
            <a:pPr eaLnBrk="1" hangingPunct="1"/>
            <a:r>
              <a:rPr lang="en-US" altLang="en-US"/>
              <a:t>Commercial vendors report that the JRA does incorporate SOA best practices.</a:t>
            </a:r>
          </a:p>
          <a:p>
            <a:pPr eaLnBrk="1" hangingPunct="1"/>
            <a:endParaRPr lang="en-US" altLang="en-US"/>
          </a:p>
          <a:p>
            <a:pPr eaLnBrk="1" hangingPunct="1"/>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207E7E4-C3CE-43AE-B362-0766DA08692C}"/>
              </a:ext>
            </a:extLst>
          </p:cNvPr>
          <p:cNvSpPr>
            <a:spLocks noGrp="1"/>
          </p:cNvSpPr>
          <p:nvPr>
            <p:ph type="title"/>
          </p:nvPr>
        </p:nvSpPr>
        <p:spPr/>
        <p:txBody>
          <a:bodyPr/>
          <a:lstStyle/>
          <a:p>
            <a:pPr eaLnBrk="1" hangingPunct="1"/>
            <a:r>
              <a:rPr lang="en-US" altLang="en-US"/>
              <a:t>The Big Picture</a:t>
            </a:r>
          </a:p>
        </p:txBody>
      </p:sp>
      <p:sp>
        <p:nvSpPr>
          <p:cNvPr id="15363" name="Content Placeholder 2">
            <a:extLst>
              <a:ext uri="{FF2B5EF4-FFF2-40B4-BE49-F238E27FC236}">
                <a16:creationId xmlns:a16="http://schemas.microsoft.com/office/drawing/2014/main" id="{67CA91A8-8697-4F8D-A78B-14D429D31F1E}"/>
              </a:ext>
            </a:extLst>
          </p:cNvPr>
          <p:cNvSpPr>
            <a:spLocks noGrp="1"/>
          </p:cNvSpPr>
          <p:nvPr>
            <p:ph idx="1"/>
          </p:nvPr>
        </p:nvSpPr>
        <p:spPr/>
        <p:txBody>
          <a:bodyPr/>
          <a:lstStyle/>
          <a:p>
            <a:pPr eaLnBrk="1" hangingPunct="1"/>
            <a:r>
              <a:rPr lang="en-US" altLang="en-US"/>
              <a:t>The JRA still does not map easily to the FEA because the SRM is mostly at a higher level.</a:t>
            </a:r>
          </a:p>
          <a:p>
            <a:pPr eaLnBrk="1" hangingPunct="1"/>
            <a:r>
              <a:rPr lang="en-US" altLang="en-US"/>
              <a:t>The benefits of a total architecture that includes all of the best practices in various layers required to share information will grow stronger over time.</a:t>
            </a:r>
          </a:p>
          <a:p>
            <a:pPr eaLnBrk="1" hangingPunct="1"/>
            <a:r>
              <a:rPr lang="en-US" altLang="en-US"/>
              <a:t>The ability to quickly construct new exchanges for unanticipated needs will grow over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E3FCDBE-9292-40F8-A564-886630AAA0E8}"/>
              </a:ext>
            </a:extLst>
          </p:cNvPr>
          <p:cNvSpPr>
            <a:spLocks noGrp="1"/>
          </p:cNvSpPr>
          <p:nvPr>
            <p:ph type="title"/>
          </p:nvPr>
        </p:nvSpPr>
        <p:spPr/>
        <p:txBody>
          <a:bodyPr/>
          <a:lstStyle/>
          <a:p>
            <a:pPr eaLnBrk="1" hangingPunct="1"/>
            <a:r>
              <a:rPr lang="en-US" altLang="en-US"/>
              <a:t>Contact Information</a:t>
            </a:r>
          </a:p>
        </p:txBody>
      </p:sp>
      <p:sp>
        <p:nvSpPr>
          <p:cNvPr id="16387" name="Content Placeholder 2">
            <a:extLst>
              <a:ext uri="{FF2B5EF4-FFF2-40B4-BE49-F238E27FC236}">
                <a16:creationId xmlns:a16="http://schemas.microsoft.com/office/drawing/2014/main" id="{9024CFCE-CD65-4086-8616-41E18B7B2C4F}"/>
              </a:ext>
            </a:extLst>
          </p:cNvPr>
          <p:cNvSpPr>
            <a:spLocks noGrp="1"/>
          </p:cNvSpPr>
          <p:nvPr>
            <p:ph idx="1"/>
          </p:nvPr>
        </p:nvSpPr>
        <p:spPr/>
        <p:txBody>
          <a:bodyPr/>
          <a:lstStyle/>
          <a:p>
            <a:pPr eaLnBrk="1" hangingPunct="1">
              <a:buFont typeface="Wingdings 2" panose="05020102010507070707" pitchFamily="18" charset="2"/>
              <a:buNone/>
            </a:pPr>
            <a:r>
              <a:rPr lang="en-US" altLang="en-US"/>
              <a:t>Dr. Tom Clarke</a:t>
            </a:r>
          </a:p>
          <a:p>
            <a:pPr eaLnBrk="1" hangingPunct="1">
              <a:buFont typeface="Wingdings 2" panose="05020102010507070707" pitchFamily="18" charset="2"/>
              <a:buNone/>
            </a:pPr>
            <a:r>
              <a:rPr lang="en-US" altLang="en-US"/>
              <a:t>Vice President, Research &amp; Technology</a:t>
            </a:r>
          </a:p>
          <a:p>
            <a:pPr eaLnBrk="1" hangingPunct="1">
              <a:buFont typeface="Wingdings 2" panose="05020102010507070707" pitchFamily="18" charset="2"/>
              <a:buNone/>
            </a:pPr>
            <a:r>
              <a:rPr lang="en-US" altLang="en-US"/>
              <a:t>National Center for State Courts</a:t>
            </a:r>
          </a:p>
          <a:p>
            <a:pPr eaLnBrk="1" hangingPunct="1">
              <a:buFont typeface="Wingdings 2" panose="05020102010507070707" pitchFamily="18" charset="2"/>
              <a:buNone/>
            </a:pPr>
            <a:r>
              <a:rPr lang="en-US" altLang="en-US"/>
              <a:t>300 Newport Avenue</a:t>
            </a:r>
          </a:p>
          <a:p>
            <a:pPr eaLnBrk="1" hangingPunct="1">
              <a:buFont typeface="Wingdings 2" panose="05020102010507070707" pitchFamily="18" charset="2"/>
              <a:buNone/>
            </a:pPr>
            <a:r>
              <a:rPr lang="en-US" altLang="en-US"/>
              <a:t>Williamsburg, Virginia 23185</a:t>
            </a:r>
          </a:p>
          <a:p>
            <a:pPr eaLnBrk="1" hangingPunct="1">
              <a:buFont typeface="Wingdings 2" panose="05020102010507070707" pitchFamily="18" charset="2"/>
              <a:buNone/>
            </a:pPr>
            <a:r>
              <a:rPr lang="en-US" altLang="en-US"/>
              <a:t>757-259-1870 (office)</a:t>
            </a:r>
          </a:p>
          <a:p>
            <a:pPr eaLnBrk="1" hangingPunct="1">
              <a:buFont typeface="Wingdings 2" panose="05020102010507070707" pitchFamily="18" charset="2"/>
              <a:buNone/>
            </a:pPr>
            <a:r>
              <a:rPr lang="en-US" altLang="en-US"/>
              <a:t>757-268-1025 (cell)</a:t>
            </a:r>
          </a:p>
          <a:p>
            <a:pPr eaLnBrk="1" hangingPunct="1">
              <a:buFont typeface="Wingdings 2" panose="05020102010507070707" pitchFamily="18" charset="2"/>
              <a:buNone/>
            </a:pPr>
            <a:r>
              <a:rPr lang="en-US" altLang="en-US"/>
              <a:t>tclarke@ncsc.org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A10A287C-EC26-4C0D-9976-5F1DF3741543}"/>
              </a:ext>
            </a:extLst>
          </p:cNvPr>
          <p:cNvSpPr>
            <a:spLocks noGrp="1"/>
          </p:cNvSpPr>
          <p:nvPr>
            <p:ph type="title"/>
          </p:nvPr>
        </p:nvSpPr>
        <p:spPr/>
        <p:txBody>
          <a:bodyPr/>
          <a:lstStyle/>
          <a:p>
            <a:pPr eaLnBrk="1" hangingPunct="1"/>
            <a:r>
              <a:rPr lang="en-US" altLang="en-US"/>
              <a:t>How the JRA Got Started</a:t>
            </a:r>
          </a:p>
        </p:txBody>
      </p:sp>
      <p:sp>
        <p:nvSpPr>
          <p:cNvPr id="6147" name="Content Placeholder 2">
            <a:extLst>
              <a:ext uri="{FF2B5EF4-FFF2-40B4-BE49-F238E27FC236}">
                <a16:creationId xmlns:a16="http://schemas.microsoft.com/office/drawing/2014/main" id="{E309EE43-BA36-4DB3-B433-D6394507B04D}"/>
              </a:ext>
            </a:extLst>
          </p:cNvPr>
          <p:cNvSpPr>
            <a:spLocks noGrp="1"/>
          </p:cNvSpPr>
          <p:nvPr>
            <p:ph idx="1"/>
          </p:nvPr>
        </p:nvSpPr>
        <p:spPr/>
        <p:txBody>
          <a:bodyPr/>
          <a:lstStyle/>
          <a:p>
            <a:pPr eaLnBrk="1" hangingPunct="1"/>
            <a:r>
              <a:rPr lang="en-US" altLang="en-US"/>
              <a:t>Global is a DOJ FACA whose mission is to facilitate state and local sharing of justice information.</a:t>
            </a:r>
          </a:p>
          <a:p>
            <a:pPr eaLnBrk="1" hangingPunct="1"/>
            <a:r>
              <a:rPr lang="en-US" altLang="en-US"/>
              <a:t>Global achieved some success in reducing interoperability problems by standardizing the semantics of content with the Global Justice XML Data Model or GJXDM and, later, the National Information Exchange Model or NIEM.</a:t>
            </a:r>
          </a:p>
          <a:p>
            <a:pPr eaLnBrk="1" hangingPunct="1"/>
            <a:r>
              <a:rPr lang="en-US" altLang="en-US"/>
              <a:t>Global decided to work on other interoperability issues.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A85B9BED-C4CE-4B43-8198-D766A20FE375}"/>
              </a:ext>
            </a:extLst>
          </p:cNvPr>
          <p:cNvSpPr>
            <a:spLocks noGrp="1"/>
          </p:cNvSpPr>
          <p:nvPr>
            <p:ph type="title"/>
          </p:nvPr>
        </p:nvSpPr>
        <p:spPr/>
        <p:txBody>
          <a:bodyPr/>
          <a:lstStyle/>
          <a:p>
            <a:pPr eaLnBrk="1" hangingPunct="1"/>
            <a:r>
              <a:rPr lang="en-US" altLang="en-US"/>
              <a:t>How the JRA Got Started</a:t>
            </a:r>
          </a:p>
        </p:txBody>
      </p:sp>
      <p:sp>
        <p:nvSpPr>
          <p:cNvPr id="7171" name="Content Placeholder 2">
            <a:extLst>
              <a:ext uri="{FF2B5EF4-FFF2-40B4-BE49-F238E27FC236}">
                <a16:creationId xmlns:a16="http://schemas.microsoft.com/office/drawing/2014/main" id="{A4BBE2E0-292D-4585-B9D6-07FD8A3F31FB}"/>
              </a:ext>
            </a:extLst>
          </p:cNvPr>
          <p:cNvSpPr>
            <a:spLocks noGrp="1"/>
          </p:cNvSpPr>
          <p:nvPr>
            <p:ph idx="1"/>
          </p:nvPr>
        </p:nvSpPr>
        <p:spPr/>
        <p:txBody>
          <a:bodyPr/>
          <a:lstStyle/>
          <a:p>
            <a:pPr eaLnBrk="1" hangingPunct="1"/>
            <a:r>
              <a:rPr lang="en-US" altLang="en-US"/>
              <a:t>A policy paper was approved in 2004 that identified Service-oriented Architecture or SOA as the preferred design approach to sharing information.</a:t>
            </a:r>
          </a:p>
          <a:p>
            <a:pPr eaLnBrk="1" hangingPunct="1"/>
            <a:r>
              <a:rPr lang="en-US" altLang="en-US"/>
              <a:t>The primary benefits are business flexibility and scalability through reuse.</a:t>
            </a:r>
          </a:p>
          <a:p>
            <a:pPr eaLnBrk="1" hangingPunct="1"/>
            <a:r>
              <a:rPr lang="en-US" altLang="en-US"/>
              <a:t>The JRA project was started to standardize a justice SOA.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847C75EF-4765-4E66-9FFA-28ED7DB4E6C4}"/>
              </a:ext>
            </a:extLst>
          </p:cNvPr>
          <p:cNvSpPr>
            <a:spLocks noGrp="1"/>
          </p:cNvSpPr>
          <p:nvPr>
            <p:ph type="title"/>
          </p:nvPr>
        </p:nvSpPr>
        <p:spPr/>
        <p:txBody>
          <a:bodyPr/>
          <a:lstStyle/>
          <a:p>
            <a:pPr eaLnBrk="1" hangingPunct="1"/>
            <a:r>
              <a:rPr lang="en-US" altLang="en-US"/>
              <a:t>JRA Uses</a:t>
            </a:r>
          </a:p>
        </p:txBody>
      </p:sp>
      <p:sp>
        <p:nvSpPr>
          <p:cNvPr id="8195" name="Content Placeholder 2">
            <a:extLst>
              <a:ext uri="{FF2B5EF4-FFF2-40B4-BE49-F238E27FC236}">
                <a16:creationId xmlns:a16="http://schemas.microsoft.com/office/drawing/2014/main" id="{C4B432E3-24B9-46DC-8AB4-22DE1FBD29E1}"/>
              </a:ext>
            </a:extLst>
          </p:cNvPr>
          <p:cNvSpPr>
            <a:spLocks noGrp="1"/>
          </p:cNvSpPr>
          <p:nvPr>
            <p:ph idx="1"/>
          </p:nvPr>
        </p:nvSpPr>
        <p:spPr/>
        <p:txBody>
          <a:bodyPr/>
          <a:lstStyle/>
          <a:p>
            <a:pPr eaLnBrk="1" hangingPunct="1"/>
            <a:r>
              <a:rPr lang="en-US" altLang="en-US"/>
              <a:t>Use Case #1:  Local Best Practices</a:t>
            </a:r>
          </a:p>
          <a:p>
            <a:pPr eaLnBrk="1" hangingPunct="1">
              <a:buFont typeface="Wingdings 2" panose="05020102010507070707" pitchFamily="18" charset="2"/>
              <a:buNone/>
            </a:pPr>
            <a:r>
              <a:rPr lang="en-US" altLang="en-US"/>
              <a:t>	A set of best practices that represent an 80% solution for local/regional data sharing.</a:t>
            </a:r>
          </a:p>
          <a:p>
            <a:pPr eaLnBrk="1" hangingPunct="1"/>
            <a:endParaRPr lang="en-US" altLang="en-US"/>
          </a:p>
          <a:p>
            <a:pPr eaLnBrk="1" hangingPunct="1"/>
            <a:r>
              <a:rPr lang="en-US" altLang="en-US"/>
              <a:t>Use Case #2:  National/regional Standards</a:t>
            </a:r>
          </a:p>
          <a:p>
            <a:pPr eaLnBrk="1" hangingPunct="1">
              <a:buFont typeface="Wingdings 2" panose="05020102010507070707" pitchFamily="18" charset="2"/>
              <a:buNone/>
            </a:pPr>
            <a:r>
              <a:rPr lang="en-US" altLang="en-US"/>
              <a:t>	A set of reference services that standardize key justice services nationally.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01C85CA7-1D5A-4ADC-9A50-F77B5C3A1910}"/>
              </a:ext>
            </a:extLst>
          </p:cNvPr>
          <p:cNvSpPr>
            <a:spLocks noGrp="1"/>
          </p:cNvSpPr>
          <p:nvPr>
            <p:ph type="title"/>
          </p:nvPr>
        </p:nvSpPr>
        <p:spPr/>
        <p:txBody>
          <a:bodyPr/>
          <a:lstStyle/>
          <a:p>
            <a:pPr eaLnBrk="1" hangingPunct="1"/>
            <a:r>
              <a:rPr lang="en-US" altLang="en-US"/>
              <a:t>Where is the JRA Today?</a:t>
            </a:r>
          </a:p>
        </p:txBody>
      </p:sp>
      <p:sp>
        <p:nvSpPr>
          <p:cNvPr id="9219" name="Content Placeholder 2">
            <a:extLst>
              <a:ext uri="{FF2B5EF4-FFF2-40B4-BE49-F238E27FC236}">
                <a16:creationId xmlns:a16="http://schemas.microsoft.com/office/drawing/2014/main" id="{FCDB47E4-3093-4580-AD10-0C5485B4F0BD}"/>
              </a:ext>
            </a:extLst>
          </p:cNvPr>
          <p:cNvSpPr>
            <a:spLocks noGrp="1"/>
          </p:cNvSpPr>
          <p:nvPr>
            <p:ph idx="1"/>
          </p:nvPr>
        </p:nvSpPr>
        <p:spPr/>
        <p:txBody>
          <a:bodyPr/>
          <a:lstStyle/>
          <a:p>
            <a:pPr eaLnBrk="1" hangingPunct="1"/>
            <a:r>
              <a:rPr lang="en-US" altLang="en-US"/>
              <a:t>An overall architecture exists (Version 1.6).</a:t>
            </a:r>
          </a:p>
          <a:p>
            <a:pPr eaLnBrk="1" hangingPunct="1"/>
            <a:r>
              <a:rPr lang="en-US" altLang="en-US"/>
              <a:t>Two “profiles” for messaging exist (web services and ebXML messaging).</a:t>
            </a:r>
          </a:p>
          <a:p>
            <a:pPr eaLnBrk="1" hangingPunct="1"/>
            <a:r>
              <a:rPr lang="en-US" altLang="en-US"/>
              <a:t>Two guidelines exist for identifying and creating services.</a:t>
            </a:r>
          </a:p>
          <a:p>
            <a:pPr eaLnBrk="1" hangingPunct="1"/>
            <a:r>
              <a:rPr lang="en-US" altLang="en-US"/>
              <a:t>Two templates exist for creating MOU’s and SLA’s.</a:t>
            </a:r>
          </a:p>
          <a:p>
            <a:pPr eaLnBrk="1" hangingPunct="1"/>
            <a:r>
              <a:rPr lang="en-US" altLang="en-US"/>
              <a:t>Several other supporting documents exist.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89B2321-8BF1-4AE5-BF88-595691C01BCA}"/>
              </a:ext>
            </a:extLst>
          </p:cNvPr>
          <p:cNvSpPr>
            <a:spLocks noGrp="1"/>
          </p:cNvSpPr>
          <p:nvPr>
            <p:ph type="title"/>
          </p:nvPr>
        </p:nvSpPr>
        <p:spPr/>
        <p:txBody>
          <a:bodyPr/>
          <a:lstStyle/>
          <a:p>
            <a:pPr eaLnBrk="1" hangingPunct="1"/>
            <a:r>
              <a:rPr lang="en-US" altLang="en-US"/>
              <a:t>Where is the JRA Going Next?</a:t>
            </a:r>
          </a:p>
        </p:txBody>
      </p:sp>
      <p:sp>
        <p:nvSpPr>
          <p:cNvPr id="10243" name="Content Placeholder 2">
            <a:extLst>
              <a:ext uri="{FF2B5EF4-FFF2-40B4-BE49-F238E27FC236}">
                <a16:creationId xmlns:a16="http://schemas.microsoft.com/office/drawing/2014/main" id="{A160A199-8324-41FC-A3A3-F44518C1930F}"/>
              </a:ext>
            </a:extLst>
          </p:cNvPr>
          <p:cNvSpPr>
            <a:spLocks noGrp="1"/>
          </p:cNvSpPr>
          <p:nvPr>
            <p:ph idx="1"/>
          </p:nvPr>
        </p:nvSpPr>
        <p:spPr/>
        <p:txBody>
          <a:bodyPr/>
          <a:lstStyle/>
          <a:p>
            <a:pPr eaLnBrk="1" hangingPunct="1">
              <a:buFont typeface="Wingdings 2" panose="05020102010507070707" pitchFamily="18" charset="2"/>
              <a:buNone/>
            </a:pPr>
            <a:r>
              <a:rPr lang="en-US" altLang="en-US"/>
              <a:t>2008 to early 2009</a:t>
            </a:r>
          </a:p>
          <a:p>
            <a:pPr eaLnBrk="1" hangingPunct="1"/>
            <a:r>
              <a:rPr lang="en-US" altLang="en-US"/>
              <a:t>Creating reference services for fusion centers.</a:t>
            </a:r>
          </a:p>
          <a:p>
            <a:pPr eaLnBrk="1" hangingPunct="1"/>
            <a:r>
              <a:rPr lang="en-US" altLang="en-US"/>
              <a:t>Creating reference services for biometric &amp; fingerprint data.</a:t>
            </a:r>
          </a:p>
          <a:p>
            <a:pPr eaLnBrk="1" hangingPunct="1">
              <a:buFont typeface="Wingdings 2" panose="05020102010507070707" pitchFamily="18" charset="2"/>
              <a:buNone/>
            </a:pPr>
            <a:endParaRPr lang="en-US" altLang="en-US"/>
          </a:p>
          <a:p>
            <a:pPr eaLnBrk="1" hangingPunct="1">
              <a:buFont typeface="Wingdings 2" panose="05020102010507070707" pitchFamily="18" charset="2"/>
              <a:buNone/>
            </a:pPr>
            <a:r>
              <a:rPr lang="en-US" altLang="en-US"/>
              <a:t>2009 to 2010</a:t>
            </a:r>
          </a:p>
          <a:p>
            <a:pPr eaLnBrk="1" hangingPunct="1"/>
            <a:r>
              <a:rPr lang="en-US" altLang="en-US"/>
              <a:t>Creating reference services for courts, probation and corrections.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F6BABDB2-F60C-404F-B753-859B37649266}"/>
              </a:ext>
            </a:extLst>
          </p:cNvPr>
          <p:cNvSpPr>
            <a:spLocks noGrp="1"/>
          </p:cNvSpPr>
          <p:nvPr>
            <p:ph type="title"/>
          </p:nvPr>
        </p:nvSpPr>
        <p:spPr/>
        <p:txBody>
          <a:bodyPr/>
          <a:lstStyle/>
          <a:p>
            <a:pPr eaLnBrk="1" hangingPunct="1"/>
            <a:r>
              <a:rPr lang="en-US" altLang="en-US"/>
              <a:t>Connections to Other Projects</a:t>
            </a:r>
          </a:p>
        </p:txBody>
      </p:sp>
      <p:sp>
        <p:nvSpPr>
          <p:cNvPr id="11267" name="Content Placeholder 2">
            <a:extLst>
              <a:ext uri="{FF2B5EF4-FFF2-40B4-BE49-F238E27FC236}">
                <a16:creationId xmlns:a16="http://schemas.microsoft.com/office/drawing/2014/main" id="{40C5E8D2-066F-486B-9FB2-017B430E163B}"/>
              </a:ext>
            </a:extLst>
          </p:cNvPr>
          <p:cNvSpPr>
            <a:spLocks noGrp="1"/>
          </p:cNvSpPr>
          <p:nvPr>
            <p:ph idx="1"/>
          </p:nvPr>
        </p:nvSpPr>
        <p:spPr/>
        <p:txBody>
          <a:bodyPr/>
          <a:lstStyle/>
          <a:p>
            <a:pPr eaLnBrk="1" hangingPunct="1"/>
            <a:r>
              <a:rPr lang="en-US" altLang="en-US"/>
              <a:t>Incorporates GJXDM and NIEM IEPD’s as content for JRA services.</a:t>
            </a:r>
          </a:p>
          <a:p>
            <a:pPr eaLnBrk="1" hangingPunct="1"/>
            <a:r>
              <a:rPr lang="en-US" altLang="en-US"/>
              <a:t>Incorporates LEXS as structure for content.</a:t>
            </a:r>
          </a:p>
          <a:p>
            <a:pPr eaLnBrk="1" hangingPunct="1"/>
            <a:r>
              <a:rPr lang="en-US" altLang="en-US"/>
              <a:t>Incorporates GFIPM as part of security model.</a:t>
            </a:r>
          </a:p>
          <a:p>
            <a:pPr eaLnBrk="1" hangingPunct="1"/>
            <a:r>
              <a:rPr lang="en-US" altLang="en-US"/>
              <a:t>Will support Global technical privacy metadata as it is developed.</a:t>
            </a:r>
          </a:p>
          <a:p>
            <a:pPr eaLnBrk="1" hangingPunct="1"/>
            <a:endParaRPr lang="en-US" altLang="en-US"/>
          </a:p>
          <a:p>
            <a:pPr eaLnBrk="1" hangingPunct="1"/>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6C4EDF5-B405-441C-A093-5ABFD3A654A5}"/>
              </a:ext>
            </a:extLst>
          </p:cNvPr>
          <p:cNvSpPr>
            <a:spLocks noGrp="1"/>
          </p:cNvSpPr>
          <p:nvPr>
            <p:ph type="title"/>
          </p:nvPr>
        </p:nvSpPr>
        <p:spPr/>
        <p:txBody>
          <a:bodyPr/>
          <a:lstStyle/>
          <a:p>
            <a:pPr eaLnBrk="1" hangingPunct="1"/>
            <a:r>
              <a:rPr lang="en-US" altLang="en-US"/>
              <a:t>Connections to Other Projects</a:t>
            </a:r>
          </a:p>
        </p:txBody>
      </p:sp>
      <p:sp>
        <p:nvSpPr>
          <p:cNvPr id="12291" name="Content Placeholder 2">
            <a:extLst>
              <a:ext uri="{FF2B5EF4-FFF2-40B4-BE49-F238E27FC236}">
                <a16:creationId xmlns:a16="http://schemas.microsoft.com/office/drawing/2014/main" id="{9094EE15-F016-43C6-AFF9-67DC1DC13F09}"/>
              </a:ext>
            </a:extLst>
          </p:cNvPr>
          <p:cNvSpPr>
            <a:spLocks noGrp="1"/>
          </p:cNvSpPr>
          <p:nvPr>
            <p:ph idx="1"/>
          </p:nvPr>
        </p:nvSpPr>
        <p:spPr/>
        <p:txBody>
          <a:bodyPr/>
          <a:lstStyle/>
          <a:p>
            <a:pPr eaLnBrk="1" hangingPunct="1"/>
            <a:r>
              <a:rPr lang="en-US" altLang="en-US"/>
              <a:t>Formal mapping to DHS SOA Technical Framework underway.</a:t>
            </a:r>
          </a:p>
          <a:p>
            <a:pPr eaLnBrk="1" hangingPunct="1"/>
            <a:r>
              <a:rPr lang="en-US" altLang="en-US"/>
              <a:t>Formal mapping to ISE Enterprise Architecture Framework underway.</a:t>
            </a:r>
          </a:p>
          <a:p>
            <a:pPr eaLnBrk="1" hangingPunct="1"/>
            <a:r>
              <a:rPr lang="en-US" altLang="en-US"/>
              <a:t>Formal mapping to SAR Segment Architecture underway.</a:t>
            </a:r>
          </a:p>
          <a:p>
            <a:pPr eaLnBrk="1" hangingPunct="1"/>
            <a:r>
              <a:rPr lang="en-US" altLang="en-US"/>
              <a:t>Formal mapping to DOJ Segment Architecture assessed.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C4D55751-081D-4FFF-B8BD-6FC17BCE69D2}"/>
              </a:ext>
            </a:extLst>
          </p:cNvPr>
          <p:cNvSpPr>
            <a:spLocks noGrp="1"/>
          </p:cNvSpPr>
          <p:nvPr>
            <p:ph type="title"/>
          </p:nvPr>
        </p:nvSpPr>
        <p:spPr/>
        <p:txBody>
          <a:bodyPr/>
          <a:lstStyle/>
          <a:p>
            <a:pPr eaLnBrk="1" hangingPunct="1"/>
            <a:r>
              <a:rPr lang="en-US" altLang="en-US"/>
              <a:t>Projects Using the JRA</a:t>
            </a:r>
          </a:p>
        </p:txBody>
      </p:sp>
      <p:sp>
        <p:nvSpPr>
          <p:cNvPr id="13315" name="Content Placeholder 2">
            <a:extLst>
              <a:ext uri="{FF2B5EF4-FFF2-40B4-BE49-F238E27FC236}">
                <a16:creationId xmlns:a16="http://schemas.microsoft.com/office/drawing/2014/main" id="{A6CFC0A2-AD3C-4BB1-98B4-AAF213B8A229}"/>
              </a:ext>
            </a:extLst>
          </p:cNvPr>
          <p:cNvSpPr>
            <a:spLocks noGrp="1"/>
          </p:cNvSpPr>
          <p:nvPr>
            <p:ph idx="1"/>
          </p:nvPr>
        </p:nvSpPr>
        <p:spPr/>
        <p:txBody>
          <a:bodyPr/>
          <a:lstStyle/>
          <a:p>
            <a:pPr eaLnBrk="1" hangingPunct="1"/>
            <a:r>
              <a:rPr lang="en-US" altLang="en-US"/>
              <a:t>Maine CJIS</a:t>
            </a:r>
          </a:p>
          <a:p>
            <a:pPr eaLnBrk="1" hangingPunct="1"/>
            <a:r>
              <a:rPr lang="en-US" altLang="en-US"/>
              <a:t>Utah CJIS</a:t>
            </a:r>
          </a:p>
          <a:p>
            <a:pPr eaLnBrk="1" hangingPunct="1"/>
            <a:r>
              <a:rPr lang="en-US" altLang="en-US"/>
              <a:t>Illinois State Police (CLEAR)</a:t>
            </a:r>
          </a:p>
          <a:p>
            <a:pPr eaLnBrk="1" hangingPunct="1"/>
            <a:r>
              <a:rPr lang="en-US" altLang="en-US"/>
              <a:t>NYC Corrections</a:t>
            </a:r>
          </a:p>
          <a:p>
            <a:pPr eaLnBrk="1" hangingPunct="1"/>
            <a:r>
              <a:rPr lang="en-US" altLang="en-US"/>
              <a:t>Court electronic filing (OASIS Legal XML)</a:t>
            </a:r>
          </a:p>
          <a:p>
            <a:pPr eaLnBrk="1" hangingPunct="1"/>
            <a:r>
              <a:rPr lang="en-US" altLang="en-US"/>
              <a:t>SAR State/Local Services (ISE)</a:t>
            </a:r>
          </a:p>
          <a:p>
            <a:pPr eaLnBrk="1" hangingPunct="1"/>
            <a:endParaRPr lang="en-US" altLang="en-US"/>
          </a:p>
          <a:p>
            <a:pPr eaLnBrk="1" hangingPunct="1"/>
            <a:endParaRPr lang="en-US"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32</TotalTime>
  <Words>549</Words>
  <Application>Microsoft Office PowerPoint</Application>
  <PresentationFormat>On-screen Show (4:3)</PresentationFormat>
  <Paragraphs>77</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Constantia</vt:lpstr>
      <vt:lpstr>Wingdings 2</vt:lpstr>
      <vt:lpstr>Flow</vt:lpstr>
      <vt:lpstr>The Justice Reference Architecture</vt:lpstr>
      <vt:lpstr>How the JRA Got Started</vt:lpstr>
      <vt:lpstr>How the JRA Got Started</vt:lpstr>
      <vt:lpstr>JRA Uses</vt:lpstr>
      <vt:lpstr>Where is the JRA Today?</vt:lpstr>
      <vt:lpstr>Where is the JRA Going Next?</vt:lpstr>
      <vt:lpstr>Connections to Other Projects</vt:lpstr>
      <vt:lpstr>Connections to Other Projects</vt:lpstr>
      <vt:lpstr>Projects Using the JRA</vt:lpstr>
      <vt:lpstr>Business Benefits</vt:lpstr>
      <vt:lpstr>The Big Picture</vt:lpstr>
      <vt:lpstr>Contact Information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Justice Reference Architecture</dc:title>
  <dc:creator>tclarke</dc:creator>
  <cp:lastModifiedBy>Beckle, Jeanine</cp:lastModifiedBy>
  <cp:revision>4</cp:revision>
  <dcterms:created xsi:type="dcterms:W3CDTF">2008-08-05T13:05:03Z</dcterms:created>
  <dcterms:modified xsi:type="dcterms:W3CDTF">2021-01-13T22:09:19Z</dcterms:modified>
</cp:coreProperties>
</file>