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8" r:id="rId4"/>
    <p:sldId id="260" r:id="rId5"/>
    <p:sldId id="266" r:id="rId6"/>
    <p:sldId id="267" r:id="rId7"/>
    <p:sldId id="262" r:id="rId8"/>
    <p:sldId id="269" r:id="rId9"/>
    <p:sldId id="263" r:id="rId10"/>
    <p:sldId id="264" r:id="rId11"/>
    <p:sldId id="270" r:id="rId12"/>
    <p:sldId id="273" r:id="rId13"/>
    <p:sldId id="274" r:id="rId14"/>
    <p:sldId id="271" r:id="rId15"/>
    <p:sldId id="272" r:id="rId16"/>
    <p:sldId id="276" r:id="rId17"/>
    <p:sldId id="278" r:id="rId18"/>
    <p:sldId id="279" r:id="rId19"/>
    <p:sldId id="280" r:id="rId20"/>
    <p:sldId id="281" r:id="rId21"/>
    <p:sldId id="282" r:id="rId22"/>
    <p:sldId id="283" r:id="rId23"/>
    <p:sldId id="289" r:id="rId24"/>
    <p:sldId id="284" r:id="rId25"/>
    <p:sldId id="293" r:id="rId26"/>
    <p:sldId id="294" r:id="rId27"/>
    <p:sldId id="295" r:id="rId28"/>
    <p:sldId id="296" r:id="rId29"/>
    <p:sldId id="297" r:id="rId30"/>
    <p:sldId id="298" r:id="rId31"/>
    <p:sldId id="285" r:id="rId32"/>
    <p:sldId id="286" r:id="rId33"/>
    <p:sldId id="287" r:id="rId34"/>
    <p:sldId id="288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4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74682F-E494-6142-8DF6-BD58FEB905F2}" type="doc">
      <dgm:prSet loTypeId="urn:microsoft.com/office/officeart/2005/8/layout/process2" loCatId="" qsTypeId="urn:microsoft.com/office/officeart/2005/8/quickstyle/simple4" qsCatId="simple" csTypeId="urn:microsoft.com/office/officeart/2005/8/colors/accent1_2" csCatId="accent1" phldr="1"/>
      <dgm:spPr/>
    </dgm:pt>
    <dgm:pt modelId="{8FC58F41-2AE4-B949-A9A9-69D156B337AC}">
      <dgm:prSet phldrT="[Text]"/>
      <dgm:spPr/>
      <dgm:t>
        <a:bodyPr/>
        <a:lstStyle/>
        <a:p>
          <a:r>
            <a:rPr lang="en-US" dirty="0" smtClean="0"/>
            <a:t>Individual OD</a:t>
          </a:r>
          <a:endParaRPr lang="en-US" dirty="0"/>
        </a:p>
      </dgm:t>
    </dgm:pt>
    <dgm:pt modelId="{88FBAC5A-857A-EE43-A3B3-2C944C21614D}" type="parTrans" cxnId="{4388172A-8E8F-AB48-9736-7D871BE5EFCD}">
      <dgm:prSet/>
      <dgm:spPr/>
      <dgm:t>
        <a:bodyPr/>
        <a:lstStyle/>
        <a:p>
          <a:endParaRPr lang="en-US"/>
        </a:p>
      </dgm:t>
    </dgm:pt>
    <dgm:pt modelId="{95111BA4-52AF-6249-AC50-25DB1EDE8AED}" type="sibTrans" cxnId="{4388172A-8E8F-AB48-9736-7D871BE5EFCD}">
      <dgm:prSet/>
      <dgm:spPr/>
      <dgm:t>
        <a:bodyPr/>
        <a:lstStyle/>
        <a:p>
          <a:endParaRPr lang="en-US" dirty="0"/>
        </a:p>
      </dgm:t>
    </dgm:pt>
    <dgm:pt modelId="{1CFC5886-C648-9B4B-90EC-6EE21144C15E}">
      <dgm:prSet phldrT="[Text]"/>
      <dgm:spPr/>
      <dgm:t>
        <a:bodyPr/>
        <a:lstStyle/>
        <a:p>
          <a:r>
            <a:rPr lang="en-US" dirty="0" smtClean="0"/>
            <a:t>Bystanders recognize something is wrong</a:t>
          </a:r>
          <a:endParaRPr lang="en-US" dirty="0"/>
        </a:p>
      </dgm:t>
    </dgm:pt>
    <dgm:pt modelId="{6B0EF6B5-2AD1-9740-98C2-7ABAFBA523C5}" type="parTrans" cxnId="{E35FF786-6DFB-584B-BD38-8B0F4A86042D}">
      <dgm:prSet/>
      <dgm:spPr/>
      <dgm:t>
        <a:bodyPr/>
        <a:lstStyle/>
        <a:p>
          <a:endParaRPr lang="en-US"/>
        </a:p>
      </dgm:t>
    </dgm:pt>
    <dgm:pt modelId="{8F8C06E1-B3A4-3F43-90CE-F1F3852797EE}" type="sibTrans" cxnId="{E35FF786-6DFB-584B-BD38-8B0F4A86042D}">
      <dgm:prSet/>
      <dgm:spPr/>
      <dgm:t>
        <a:bodyPr/>
        <a:lstStyle/>
        <a:p>
          <a:endParaRPr lang="en-US" dirty="0"/>
        </a:p>
      </dgm:t>
    </dgm:pt>
    <dgm:pt modelId="{BEFD375B-EB75-A142-AA2C-316D609D7FE1}">
      <dgm:prSet phldrT="[Text]"/>
      <dgm:spPr/>
      <dgm:t>
        <a:bodyPr/>
        <a:lstStyle/>
        <a:p>
          <a:r>
            <a:rPr lang="en-US" dirty="0" smtClean="0"/>
            <a:t>Activate 911</a:t>
          </a:r>
          <a:endParaRPr lang="en-US" dirty="0"/>
        </a:p>
      </dgm:t>
    </dgm:pt>
    <dgm:pt modelId="{ADD08D09-F982-DC44-83DB-4A143E0D780D}" type="parTrans" cxnId="{7DFCCCA5-6708-EE41-A0EE-098E46196BD6}">
      <dgm:prSet/>
      <dgm:spPr/>
      <dgm:t>
        <a:bodyPr/>
        <a:lstStyle/>
        <a:p>
          <a:endParaRPr lang="en-US"/>
        </a:p>
      </dgm:t>
    </dgm:pt>
    <dgm:pt modelId="{E0F7614D-4A68-DD45-AC30-A38AB10633DF}" type="sibTrans" cxnId="{7DFCCCA5-6708-EE41-A0EE-098E46196BD6}">
      <dgm:prSet/>
      <dgm:spPr/>
      <dgm:t>
        <a:bodyPr/>
        <a:lstStyle/>
        <a:p>
          <a:endParaRPr lang="en-US" dirty="0"/>
        </a:p>
      </dgm:t>
    </dgm:pt>
    <dgm:pt modelId="{55A368BF-DA34-C746-AAC0-B43D947431C7}">
      <dgm:prSet/>
      <dgm:spPr/>
      <dgm:t>
        <a:bodyPr/>
        <a:lstStyle/>
        <a:p>
          <a:r>
            <a:rPr lang="en-US" dirty="0" smtClean="0"/>
            <a:t>Public Safety Response</a:t>
          </a:r>
          <a:endParaRPr lang="en-US" dirty="0"/>
        </a:p>
      </dgm:t>
    </dgm:pt>
    <dgm:pt modelId="{E2607BB9-42DE-3E4E-A8F1-80741F1FC075}" type="parTrans" cxnId="{0C1ADB8B-C66E-BC4A-8FBD-6AA21B85F18A}">
      <dgm:prSet/>
      <dgm:spPr/>
      <dgm:t>
        <a:bodyPr/>
        <a:lstStyle/>
        <a:p>
          <a:endParaRPr lang="en-US"/>
        </a:p>
      </dgm:t>
    </dgm:pt>
    <dgm:pt modelId="{DD048517-4706-3145-B3A1-8C25589FF4BC}" type="sibTrans" cxnId="{0C1ADB8B-C66E-BC4A-8FBD-6AA21B85F18A}">
      <dgm:prSet/>
      <dgm:spPr/>
      <dgm:t>
        <a:bodyPr/>
        <a:lstStyle/>
        <a:p>
          <a:endParaRPr lang="en-US"/>
        </a:p>
      </dgm:t>
    </dgm:pt>
    <dgm:pt modelId="{9F60365C-2814-6545-88BD-4C2C767135BC}" type="pres">
      <dgm:prSet presAssocID="{BB74682F-E494-6142-8DF6-BD58FEB905F2}" presName="linearFlow" presStyleCnt="0">
        <dgm:presLayoutVars>
          <dgm:resizeHandles val="exact"/>
        </dgm:presLayoutVars>
      </dgm:prSet>
      <dgm:spPr/>
    </dgm:pt>
    <dgm:pt modelId="{D4D152B9-557E-014B-A465-6E3BE754FF20}" type="pres">
      <dgm:prSet presAssocID="{8FC58F41-2AE4-B949-A9A9-69D156B337A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D352F8-8DBC-D74E-97E1-CCDE02AF2D85}" type="pres">
      <dgm:prSet presAssocID="{95111BA4-52AF-6249-AC50-25DB1EDE8AE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0C30F169-9FC9-A14D-B02D-504C46657072}" type="pres">
      <dgm:prSet presAssocID="{95111BA4-52AF-6249-AC50-25DB1EDE8AE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0421FCB-9507-2B4C-B273-C24B453E8D41}" type="pres">
      <dgm:prSet presAssocID="{1CFC5886-C648-9B4B-90EC-6EE21144C15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2F110E-F925-B44B-990A-970F6EF651FD}" type="pres">
      <dgm:prSet presAssocID="{8F8C06E1-B3A4-3F43-90CE-F1F3852797E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BA6055FA-1E43-FE4D-A37E-21AA6A5C04BB}" type="pres">
      <dgm:prSet presAssocID="{8F8C06E1-B3A4-3F43-90CE-F1F3852797EE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7AD10E5B-95A3-2244-AF70-17F53215D37A}" type="pres">
      <dgm:prSet presAssocID="{BEFD375B-EB75-A142-AA2C-316D609D7FE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8BE76-05F0-7142-B044-8D06BC13800F}" type="pres">
      <dgm:prSet presAssocID="{E0F7614D-4A68-DD45-AC30-A38AB10633DF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0727D92-09B7-824D-8D0F-4EF277355DA5}" type="pres">
      <dgm:prSet presAssocID="{E0F7614D-4A68-DD45-AC30-A38AB10633DF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FF46EE97-8CD0-274E-8497-10F89E288562}" type="pres">
      <dgm:prSet presAssocID="{55A368BF-DA34-C746-AAC0-B43D947431C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F7A0FC-0306-C44A-8BAC-0B0CB3C25EC2}" type="presOf" srcId="{BB74682F-E494-6142-8DF6-BD58FEB905F2}" destId="{9F60365C-2814-6545-88BD-4C2C767135BC}" srcOrd="0" destOrd="0" presId="urn:microsoft.com/office/officeart/2005/8/layout/process2"/>
    <dgm:cxn modelId="{4388172A-8E8F-AB48-9736-7D871BE5EFCD}" srcId="{BB74682F-E494-6142-8DF6-BD58FEB905F2}" destId="{8FC58F41-2AE4-B949-A9A9-69D156B337AC}" srcOrd="0" destOrd="0" parTransId="{88FBAC5A-857A-EE43-A3B3-2C944C21614D}" sibTransId="{95111BA4-52AF-6249-AC50-25DB1EDE8AED}"/>
    <dgm:cxn modelId="{BD1812D3-FA30-8A49-ADB6-BB5475F6A0D1}" type="presOf" srcId="{8FC58F41-2AE4-B949-A9A9-69D156B337AC}" destId="{D4D152B9-557E-014B-A465-6E3BE754FF20}" srcOrd="0" destOrd="0" presId="urn:microsoft.com/office/officeart/2005/8/layout/process2"/>
    <dgm:cxn modelId="{12E024E6-C565-8E4D-98BC-49A1A659940A}" type="presOf" srcId="{E0F7614D-4A68-DD45-AC30-A38AB10633DF}" destId="{40727D92-09B7-824D-8D0F-4EF277355DA5}" srcOrd="1" destOrd="0" presId="urn:microsoft.com/office/officeart/2005/8/layout/process2"/>
    <dgm:cxn modelId="{E248D0B4-CEAD-AC41-802C-3609FD96CE8D}" type="presOf" srcId="{1CFC5886-C648-9B4B-90EC-6EE21144C15E}" destId="{90421FCB-9507-2B4C-B273-C24B453E8D41}" srcOrd="0" destOrd="0" presId="urn:microsoft.com/office/officeart/2005/8/layout/process2"/>
    <dgm:cxn modelId="{E35FF786-6DFB-584B-BD38-8B0F4A86042D}" srcId="{BB74682F-E494-6142-8DF6-BD58FEB905F2}" destId="{1CFC5886-C648-9B4B-90EC-6EE21144C15E}" srcOrd="1" destOrd="0" parTransId="{6B0EF6B5-2AD1-9740-98C2-7ABAFBA523C5}" sibTransId="{8F8C06E1-B3A4-3F43-90CE-F1F3852797EE}"/>
    <dgm:cxn modelId="{0C1ADB8B-C66E-BC4A-8FBD-6AA21B85F18A}" srcId="{BB74682F-E494-6142-8DF6-BD58FEB905F2}" destId="{55A368BF-DA34-C746-AAC0-B43D947431C7}" srcOrd="3" destOrd="0" parTransId="{E2607BB9-42DE-3E4E-A8F1-80741F1FC075}" sibTransId="{DD048517-4706-3145-B3A1-8C25589FF4BC}"/>
    <dgm:cxn modelId="{883010CF-BC22-1544-A255-3608E5E0E08C}" type="presOf" srcId="{55A368BF-DA34-C746-AAC0-B43D947431C7}" destId="{FF46EE97-8CD0-274E-8497-10F89E288562}" srcOrd="0" destOrd="0" presId="urn:microsoft.com/office/officeart/2005/8/layout/process2"/>
    <dgm:cxn modelId="{7DFCCCA5-6708-EE41-A0EE-098E46196BD6}" srcId="{BB74682F-E494-6142-8DF6-BD58FEB905F2}" destId="{BEFD375B-EB75-A142-AA2C-316D609D7FE1}" srcOrd="2" destOrd="0" parTransId="{ADD08D09-F982-DC44-83DB-4A143E0D780D}" sibTransId="{E0F7614D-4A68-DD45-AC30-A38AB10633DF}"/>
    <dgm:cxn modelId="{238E465C-7F76-7C44-A04F-089EA02F675C}" type="presOf" srcId="{8F8C06E1-B3A4-3F43-90CE-F1F3852797EE}" destId="{BA6055FA-1E43-FE4D-A37E-21AA6A5C04BB}" srcOrd="1" destOrd="0" presId="urn:microsoft.com/office/officeart/2005/8/layout/process2"/>
    <dgm:cxn modelId="{81FE2D2E-DA55-6D4D-80F0-C9CBBF6C6D92}" type="presOf" srcId="{95111BA4-52AF-6249-AC50-25DB1EDE8AED}" destId="{6CD352F8-8DBC-D74E-97E1-CCDE02AF2D85}" srcOrd="0" destOrd="0" presId="urn:microsoft.com/office/officeart/2005/8/layout/process2"/>
    <dgm:cxn modelId="{032240D7-17C0-364B-AC71-68928168BD05}" type="presOf" srcId="{E0F7614D-4A68-DD45-AC30-A38AB10633DF}" destId="{9088BE76-05F0-7142-B044-8D06BC13800F}" srcOrd="0" destOrd="0" presId="urn:microsoft.com/office/officeart/2005/8/layout/process2"/>
    <dgm:cxn modelId="{7FDC7CC8-BABB-C84C-A939-9F1C8BF276DE}" type="presOf" srcId="{BEFD375B-EB75-A142-AA2C-316D609D7FE1}" destId="{7AD10E5B-95A3-2244-AF70-17F53215D37A}" srcOrd="0" destOrd="0" presId="urn:microsoft.com/office/officeart/2005/8/layout/process2"/>
    <dgm:cxn modelId="{5EA40182-0A2B-BE46-9B16-5220D12175C4}" type="presOf" srcId="{95111BA4-52AF-6249-AC50-25DB1EDE8AED}" destId="{0C30F169-9FC9-A14D-B02D-504C46657072}" srcOrd="1" destOrd="0" presId="urn:microsoft.com/office/officeart/2005/8/layout/process2"/>
    <dgm:cxn modelId="{7F1DD36F-C57D-A24E-ABE5-473EAAB6F3C5}" type="presOf" srcId="{8F8C06E1-B3A4-3F43-90CE-F1F3852797EE}" destId="{2F2F110E-F925-B44B-990A-970F6EF651FD}" srcOrd="0" destOrd="0" presId="urn:microsoft.com/office/officeart/2005/8/layout/process2"/>
    <dgm:cxn modelId="{9B67225D-89D5-0448-BDB1-E05F8D48815F}" type="presParOf" srcId="{9F60365C-2814-6545-88BD-4C2C767135BC}" destId="{D4D152B9-557E-014B-A465-6E3BE754FF20}" srcOrd="0" destOrd="0" presId="urn:microsoft.com/office/officeart/2005/8/layout/process2"/>
    <dgm:cxn modelId="{66F6C57C-5CD0-5640-B7FA-B16B78795F6B}" type="presParOf" srcId="{9F60365C-2814-6545-88BD-4C2C767135BC}" destId="{6CD352F8-8DBC-D74E-97E1-CCDE02AF2D85}" srcOrd="1" destOrd="0" presId="urn:microsoft.com/office/officeart/2005/8/layout/process2"/>
    <dgm:cxn modelId="{704DB57C-9293-434C-BC5D-6C1C1D2ADA9F}" type="presParOf" srcId="{6CD352F8-8DBC-D74E-97E1-CCDE02AF2D85}" destId="{0C30F169-9FC9-A14D-B02D-504C46657072}" srcOrd="0" destOrd="0" presId="urn:microsoft.com/office/officeart/2005/8/layout/process2"/>
    <dgm:cxn modelId="{C84CD720-78E1-744C-B40C-1A67351E26EC}" type="presParOf" srcId="{9F60365C-2814-6545-88BD-4C2C767135BC}" destId="{90421FCB-9507-2B4C-B273-C24B453E8D41}" srcOrd="2" destOrd="0" presId="urn:microsoft.com/office/officeart/2005/8/layout/process2"/>
    <dgm:cxn modelId="{DFB73D25-425D-8242-99C9-11260ECE7ED2}" type="presParOf" srcId="{9F60365C-2814-6545-88BD-4C2C767135BC}" destId="{2F2F110E-F925-B44B-990A-970F6EF651FD}" srcOrd="3" destOrd="0" presId="urn:microsoft.com/office/officeart/2005/8/layout/process2"/>
    <dgm:cxn modelId="{E59E4826-6E0E-5C41-B990-10307B1FF2C3}" type="presParOf" srcId="{2F2F110E-F925-B44B-990A-970F6EF651FD}" destId="{BA6055FA-1E43-FE4D-A37E-21AA6A5C04BB}" srcOrd="0" destOrd="0" presId="urn:microsoft.com/office/officeart/2005/8/layout/process2"/>
    <dgm:cxn modelId="{5FCD9054-0FE5-8746-9CF3-09CA6829F9C8}" type="presParOf" srcId="{9F60365C-2814-6545-88BD-4C2C767135BC}" destId="{7AD10E5B-95A3-2244-AF70-17F53215D37A}" srcOrd="4" destOrd="0" presId="urn:microsoft.com/office/officeart/2005/8/layout/process2"/>
    <dgm:cxn modelId="{A4FD674E-07C1-B34A-B4B5-71E489CE06C4}" type="presParOf" srcId="{9F60365C-2814-6545-88BD-4C2C767135BC}" destId="{9088BE76-05F0-7142-B044-8D06BC13800F}" srcOrd="5" destOrd="0" presId="urn:microsoft.com/office/officeart/2005/8/layout/process2"/>
    <dgm:cxn modelId="{58CBA14E-282F-E443-82DB-705A9B328269}" type="presParOf" srcId="{9088BE76-05F0-7142-B044-8D06BC13800F}" destId="{40727D92-09B7-824D-8D0F-4EF277355DA5}" srcOrd="0" destOrd="0" presId="urn:microsoft.com/office/officeart/2005/8/layout/process2"/>
    <dgm:cxn modelId="{A67565CD-A636-BA49-A734-4D975AAFDA4E}" type="presParOf" srcId="{9F60365C-2814-6545-88BD-4C2C767135BC}" destId="{FF46EE97-8CD0-274E-8497-10F89E28856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E71287-8DB6-A04F-950A-5DF5F77CC343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EF5A83-E54E-3D4C-BCBE-24FD4093ED44}">
      <dgm:prSet phldrT="[Text]"/>
      <dgm:spPr/>
      <dgm:t>
        <a:bodyPr/>
        <a:lstStyle/>
        <a:p>
          <a:r>
            <a:rPr lang="en-US" dirty="0" smtClean="0"/>
            <a:t>Responsiveness and breathing</a:t>
          </a:r>
          <a:endParaRPr lang="en-US" dirty="0"/>
        </a:p>
      </dgm:t>
    </dgm:pt>
    <dgm:pt modelId="{BE24E99E-67D5-7448-AFE2-C453DA39A6F9}" type="parTrans" cxnId="{F6A30085-ADDD-2F4A-88FC-CC58B7FB8760}">
      <dgm:prSet/>
      <dgm:spPr/>
      <dgm:t>
        <a:bodyPr/>
        <a:lstStyle/>
        <a:p>
          <a:endParaRPr lang="en-US"/>
        </a:p>
      </dgm:t>
    </dgm:pt>
    <dgm:pt modelId="{6D0FE02E-CF54-A940-B3AF-5E73500F6D82}" type="sibTrans" cxnId="{F6A30085-ADDD-2F4A-88FC-CC58B7FB8760}">
      <dgm:prSet/>
      <dgm:spPr/>
      <dgm:t>
        <a:bodyPr/>
        <a:lstStyle/>
        <a:p>
          <a:endParaRPr lang="en-US"/>
        </a:p>
      </dgm:t>
    </dgm:pt>
    <dgm:pt modelId="{A9E79418-A177-C24A-8279-99057373B886}">
      <dgm:prSet phldrT="[Text]"/>
      <dgm:spPr/>
      <dgm:t>
        <a:bodyPr/>
        <a:lstStyle/>
        <a:p>
          <a:r>
            <a:rPr lang="en-US" dirty="0" smtClean="0"/>
            <a:t>Yes</a:t>
          </a:r>
          <a:endParaRPr lang="en-US" dirty="0"/>
        </a:p>
      </dgm:t>
    </dgm:pt>
    <dgm:pt modelId="{B9337BFC-1DD0-534E-8D19-1D81299F3481}" type="parTrans" cxnId="{EA7948E3-C79D-DA4C-B8BB-6CD38807704F}">
      <dgm:prSet/>
      <dgm:spPr/>
      <dgm:t>
        <a:bodyPr/>
        <a:lstStyle/>
        <a:p>
          <a:endParaRPr lang="en-US"/>
        </a:p>
      </dgm:t>
    </dgm:pt>
    <dgm:pt modelId="{A7096156-40A5-6C47-8E7E-9A35B98451C4}" type="sibTrans" cxnId="{EA7948E3-C79D-DA4C-B8BB-6CD38807704F}">
      <dgm:prSet/>
      <dgm:spPr/>
      <dgm:t>
        <a:bodyPr/>
        <a:lstStyle/>
        <a:p>
          <a:endParaRPr lang="en-US"/>
        </a:p>
      </dgm:t>
    </dgm:pt>
    <dgm:pt modelId="{334E30BC-2E80-574A-BF07-79D9AF216C89}">
      <dgm:prSet phldrT="[Text]"/>
      <dgm:spPr/>
      <dgm:t>
        <a:bodyPr/>
        <a:lstStyle/>
        <a:p>
          <a:r>
            <a:rPr lang="en-US" dirty="0" smtClean="0"/>
            <a:t>NO</a:t>
          </a:r>
        </a:p>
      </dgm:t>
    </dgm:pt>
    <dgm:pt modelId="{C1C25DFF-A454-2A4F-88C0-2F2766B1793E}" type="parTrans" cxnId="{2F45C53F-4937-A944-AD7B-CB702C4D6537}">
      <dgm:prSet/>
      <dgm:spPr/>
      <dgm:t>
        <a:bodyPr/>
        <a:lstStyle/>
        <a:p>
          <a:endParaRPr lang="en-US"/>
        </a:p>
      </dgm:t>
    </dgm:pt>
    <dgm:pt modelId="{D3D0A6AA-3DA9-FF47-8A7A-B746CFDEE1AC}" type="sibTrans" cxnId="{2F45C53F-4937-A944-AD7B-CB702C4D6537}">
      <dgm:prSet/>
      <dgm:spPr/>
      <dgm:t>
        <a:bodyPr/>
        <a:lstStyle/>
        <a:p>
          <a:endParaRPr lang="en-US"/>
        </a:p>
      </dgm:t>
    </dgm:pt>
    <dgm:pt modelId="{F7E7E3FA-03BC-324C-81B0-A05F64B524F6}">
      <dgm:prSet/>
      <dgm:spPr/>
      <dgm:t>
        <a:bodyPr/>
        <a:lstStyle/>
        <a:p>
          <a:r>
            <a:rPr lang="en-US" dirty="0" smtClean="0"/>
            <a:t>Monitor</a:t>
          </a:r>
          <a:endParaRPr lang="en-US" dirty="0"/>
        </a:p>
      </dgm:t>
    </dgm:pt>
    <dgm:pt modelId="{0E3FC02C-31F1-D04E-A791-47B8CECB47D0}" type="parTrans" cxnId="{9357FA36-05E2-AE4F-A1E1-205A16FAEAE3}">
      <dgm:prSet/>
      <dgm:spPr/>
      <dgm:t>
        <a:bodyPr/>
        <a:lstStyle/>
        <a:p>
          <a:endParaRPr lang="en-US"/>
        </a:p>
      </dgm:t>
    </dgm:pt>
    <dgm:pt modelId="{3C649A03-0103-3B4D-B816-5350DC753684}" type="sibTrans" cxnId="{9357FA36-05E2-AE4F-A1E1-205A16FAEAE3}">
      <dgm:prSet/>
      <dgm:spPr/>
      <dgm:t>
        <a:bodyPr/>
        <a:lstStyle/>
        <a:p>
          <a:endParaRPr lang="en-US"/>
        </a:p>
      </dgm:t>
    </dgm:pt>
    <dgm:pt modelId="{0AF42D9B-DADC-2147-8A96-8A3806C073F4}">
      <dgm:prSet/>
      <dgm:spPr/>
      <dgm:t>
        <a:bodyPr/>
        <a:lstStyle/>
        <a:p>
          <a:r>
            <a:rPr lang="en-US" dirty="0" smtClean="0"/>
            <a:t>Sternal Rub/Stimulate</a:t>
          </a:r>
          <a:endParaRPr lang="en-US" dirty="0"/>
        </a:p>
      </dgm:t>
    </dgm:pt>
    <dgm:pt modelId="{43B0EE26-2D2F-A940-AD21-658B45B2152D}" type="parTrans" cxnId="{1498C827-A771-D14D-9BA1-67B5111E988F}">
      <dgm:prSet/>
      <dgm:spPr/>
      <dgm:t>
        <a:bodyPr/>
        <a:lstStyle/>
        <a:p>
          <a:endParaRPr lang="en-US"/>
        </a:p>
      </dgm:t>
    </dgm:pt>
    <dgm:pt modelId="{518AB205-93BF-3E4A-A7FB-90E0582DEE1A}" type="sibTrans" cxnId="{1498C827-A771-D14D-9BA1-67B5111E988F}">
      <dgm:prSet/>
      <dgm:spPr/>
      <dgm:t>
        <a:bodyPr/>
        <a:lstStyle/>
        <a:p>
          <a:endParaRPr lang="en-US"/>
        </a:p>
      </dgm:t>
    </dgm:pt>
    <dgm:pt modelId="{C2AF553F-AA28-3D47-A49C-12C058BB00BC}">
      <dgm:prSet/>
      <dgm:spPr/>
      <dgm:t>
        <a:bodyPr/>
        <a:lstStyle/>
        <a:p>
          <a:r>
            <a:rPr lang="en-US" dirty="0" smtClean="0"/>
            <a:t>Breathing</a:t>
          </a:r>
          <a:endParaRPr lang="en-US" dirty="0"/>
        </a:p>
      </dgm:t>
    </dgm:pt>
    <dgm:pt modelId="{B5B984FF-87A6-8B48-B08B-52A716ECDDD4}" type="parTrans" cxnId="{BCFBE30A-8FAF-CC40-9914-76B9E8B32F0B}">
      <dgm:prSet/>
      <dgm:spPr/>
      <dgm:t>
        <a:bodyPr/>
        <a:lstStyle/>
        <a:p>
          <a:endParaRPr lang="en-US"/>
        </a:p>
      </dgm:t>
    </dgm:pt>
    <dgm:pt modelId="{03EE7C49-957D-C84E-B4BA-64DF8FFA0C73}" type="sibTrans" cxnId="{BCFBE30A-8FAF-CC40-9914-76B9E8B32F0B}">
      <dgm:prSet/>
      <dgm:spPr/>
      <dgm:t>
        <a:bodyPr/>
        <a:lstStyle/>
        <a:p>
          <a:endParaRPr lang="en-US"/>
        </a:p>
      </dgm:t>
    </dgm:pt>
    <dgm:pt modelId="{844C449E-56C1-FA46-9E8E-9D48F52BF4D7}">
      <dgm:prSet/>
      <dgm:spPr/>
      <dgm:t>
        <a:bodyPr/>
        <a:lstStyle/>
        <a:p>
          <a:r>
            <a:rPr lang="en-US" dirty="0" smtClean="0"/>
            <a:t>Yes</a:t>
          </a:r>
          <a:endParaRPr lang="en-US" dirty="0"/>
        </a:p>
      </dgm:t>
    </dgm:pt>
    <dgm:pt modelId="{3B0C68A7-C2A9-EE4B-9422-655F5AC0B2F8}" type="parTrans" cxnId="{85B85F76-531A-E646-91E3-F809A0EEBAC1}">
      <dgm:prSet/>
      <dgm:spPr/>
      <dgm:t>
        <a:bodyPr/>
        <a:lstStyle/>
        <a:p>
          <a:endParaRPr lang="en-US"/>
        </a:p>
      </dgm:t>
    </dgm:pt>
    <dgm:pt modelId="{42360AA1-A718-7847-AED5-D01AE1FFA79D}" type="sibTrans" cxnId="{85B85F76-531A-E646-91E3-F809A0EEBAC1}">
      <dgm:prSet/>
      <dgm:spPr/>
      <dgm:t>
        <a:bodyPr/>
        <a:lstStyle/>
        <a:p>
          <a:endParaRPr lang="en-US"/>
        </a:p>
      </dgm:t>
    </dgm:pt>
    <dgm:pt modelId="{17FC4E4C-3816-6E40-AE9B-1DC8665AA49C}">
      <dgm:prSet/>
      <dgm:spPr/>
      <dgm:t>
        <a:bodyPr/>
        <a:lstStyle/>
        <a:p>
          <a:r>
            <a:rPr lang="en-US" dirty="0" smtClean="0"/>
            <a:t>Observe</a:t>
          </a:r>
          <a:endParaRPr lang="en-US" dirty="0"/>
        </a:p>
      </dgm:t>
    </dgm:pt>
    <dgm:pt modelId="{6AD6DA87-F588-4545-85E0-EB301F0FD2B2}" type="parTrans" cxnId="{2844A431-9A26-A346-B0F9-B06B94BA6504}">
      <dgm:prSet/>
      <dgm:spPr/>
      <dgm:t>
        <a:bodyPr/>
        <a:lstStyle/>
        <a:p>
          <a:endParaRPr lang="en-US"/>
        </a:p>
      </dgm:t>
    </dgm:pt>
    <dgm:pt modelId="{5BCFE3C4-15C5-644D-93D7-C57C0F2AB8FC}" type="sibTrans" cxnId="{2844A431-9A26-A346-B0F9-B06B94BA6504}">
      <dgm:prSet/>
      <dgm:spPr/>
      <dgm:t>
        <a:bodyPr/>
        <a:lstStyle/>
        <a:p>
          <a:endParaRPr lang="en-US"/>
        </a:p>
      </dgm:t>
    </dgm:pt>
    <dgm:pt modelId="{CBE3B451-AEB5-204C-A732-EE2E2918B276}">
      <dgm:prSet/>
      <dgm:spPr/>
      <dgm:t>
        <a:bodyPr/>
        <a:lstStyle/>
        <a:p>
          <a:r>
            <a:rPr lang="en-US" dirty="0" smtClean="0"/>
            <a:t>No</a:t>
          </a:r>
          <a:endParaRPr lang="en-US" dirty="0"/>
        </a:p>
      </dgm:t>
    </dgm:pt>
    <dgm:pt modelId="{1C7048C3-C8C7-CD4E-9043-8CB10C0E5A12}" type="parTrans" cxnId="{DF459590-1539-C544-AE05-15327828E7FC}">
      <dgm:prSet/>
      <dgm:spPr/>
      <dgm:t>
        <a:bodyPr/>
        <a:lstStyle/>
        <a:p>
          <a:endParaRPr lang="en-US"/>
        </a:p>
      </dgm:t>
    </dgm:pt>
    <dgm:pt modelId="{5C3CC1F4-AE88-B44C-ABF4-0718A186B39B}" type="sibTrans" cxnId="{DF459590-1539-C544-AE05-15327828E7FC}">
      <dgm:prSet/>
      <dgm:spPr/>
      <dgm:t>
        <a:bodyPr/>
        <a:lstStyle/>
        <a:p>
          <a:endParaRPr lang="en-US"/>
        </a:p>
      </dgm:t>
    </dgm:pt>
    <dgm:pt modelId="{000B4683-2AA4-9048-8933-67799A2A61F5}">
      <dgm:prSet/>
      <dgm:spPr/>
      <dgm:t>
        <a:bodyPr/>
        <a:lstStyle/>
        <a:p>
          <a:r>
            <a:rPr lang="en-US" dirty="0" smtClean="0"/>
            <a:t>Ad mister Narcan</a:t>
          </a:r>
          <a:endParaRPr lang="en-US" dirty="0"/>
        </a:p>
      </dgm:t>
    </dgm:pt>
    <dgm:pt modelId="{4DFA31B3-6C78-9B41-B827-2700C8D89C41}" type="parTrans" cxnId="{342D85FC-7CCE-E749-81D6-B984C2105596}">
      <dgm:prSet/>
      <dgm:spPr/>
      <dgm:t>
        <a:bodyPr/>
        <a:lstStyle/>
        <a:p>
          <a:endParaRPr lang="en-US"/>
        </a:p>
      </dgm:t>
    </dgm:pt>
    <dgm:pt modelId="{F0DF7D52-F4FA-BD4C-B8CB-E4366C39CDD2}" type="sibTrans" cxnId="{342D85FC-7CCE-E749-81D6-B984C2105596}">
      <dgm:prSet/>
      <dgm:spPr/>
      <dgm:t>
        <a:bodyPr/>
        <a:lstStyle/>
        <a:p>
          <a:endParaRPr lang="en-US"/>
        </a:p>
      </dgm:t>
    </dgm:pt>
    <dgm:pt modelId="{F93E66EA-5356-7542-9BAC-9C4882BDF587}" type="pres">
      <dgm:prSet presAssocID="{9FE71287-8DB6-A04F-950A-5DF5F77CC3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DD0CC0-90AB-8D44-B5C6-99FE51763746}" type="pres">
      <dgm:prSet presAssocID="{BFEF5A83-E54E-3D4C-BCBE-24FD4093ED44}" presName="hierRoot1" presStyleCnt="0">
        <dgm:presLayoutVars>
          <dgm:hierBranch val="init"/>
        </dgm:presLayoutVars>
      </dgm:prSet>
      <dgm:spPr/>
    </dgm:pt>
    <dgm:pt modelId="{6B8049BE-244F-DC4A-AD8F-67C638680A0E}" type="pres">
      <dgm:prSet presAssocID="{BFEF5A83-E54E-3D4C-BCBE-24FD4093ED44}" presName="rootComposite1" presStyleCnt="0"/>
      <dgm:spPr/>
    </dgm:pt>
    <dgm:pt modelId="{89ECA050-46AF-5148-AFBD-CFB0B51115CB}" type="pres">
      <dgm:prSet presAssocID="{BFEF5A83-E54E-3D4C-BCBE-24FD4093ED4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0D00D5-BF43-264D-9FE3-D1A0213BF54E}" type="pres">
      <dgm:prSet presAssocID="{BFEF5A83-E54E-3D4C-BCBE-24FD4093ED4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487D2DB-DCCB-2848-9692-F6284636EAF0}" type="pres">
      <dgm:prSet presAssocID="{BFEF5A83-E54E-3D4C-BCBE-24FD4093ED44}" presName="hierChild2" presStyleCnt="0"/>
      <dgm:spPr/>
    </dgm:pt>
    <dgm:pt modelId="{3F54049C-5909-B54B-85F8-7AD2BAAF5D1F}" type="pres">
      <dgm:prSet presAssocID="{B9337BFC-1DD0-534E-8D19-1D81299F348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F9AD9CE-D5AF-8A41-8342-AA40C4FE9AFA}" type="pres">
      <dgm:prSet presAssocID="{A9E79418-A177-C24A-8279-99057373B886}" presName="hierRoot2" presStyleCnt="0">
        <dgm:presLayoutVars>
          <dgm:hierBranch val="init"/>
        </dgm:presLayoutVars>
      </dgm:prSet>
      <dgm:spPr/>
    </dgm:pt>
    <dgm:pt modelId="{C480C888-FD21-7A48-9D5E-DF697DA7E736}" type="pres">
      <dgm:prSet presAssocID="{A9E79418-A177-C24A-8279-99057373B886}" presName="rootComposite" presStyleCnt="0"/>
      <dgm:spPr/>
    </dgm:pt>
    <dgm:pt modelId="{953804BF-0AD4-464C-8AF2-DCC33FFEF320}" type="pres">
      <dgm:prSet presAssocID="{A9E79418-A177-C24A-8279-99057373B886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1CC4C6-A8C5-2846-B9EB-E083910B53B6}" type="pres">
      <dgm:prSet presAssocID="{A9E79418-A177-C24A-8279-99057373B886}" presName="rootConnector" presStyleLbl="node2" presStyleIdx="0" presStyleCnt="2"/>
      <dgm:spPr/>
      <dgm:t>
        <a:bodyPr/>
        <a:lstStyle/>
        <a:p>
          <a:endParaRPr lang="en-US"/>
        </a:p>
      </dgm:t>
    </dgm:pt>
    <dgm:pt modelId="{2CAB5DC4-C305-5244-8171-9CB6171C572F}" type="pres">
      <dgm:prSet presAssocID="{A9E79418-A177-C24A-8279-99057373B886}" presName="hierChild4" presStyleCnt="0"/>
      <dgm:spPr/>
    </dgm:pt>
    <dgm:pt modelId="{FF0A21B2-A487-C444-8370-146E1F8AA761}" type="pres">
      <dgm:prSet presAssocID="{0E3FC02C-31F1-D04E-A791-47B8CECB47D0}" presName="Name37" presStyleLbl="parChTrans1D3" presStyleIdx="0" presStyleCnt="3"/>
      <dgm:spPr/>
      <dgm:t>
        <a:bodyPr/>
        <a:lstStyle/>
        <a:p>
          <a:endParaRPr lang="en-US"/>
        </a:p>
      </dgm:t>
    </dgm:pt>
    <dgm:pt modelId="{C3A47C2C-020A-5848-87F3-62251C784550}" type="pres">
      <dgm:prSet presAssocID="{F7E7E3FA-03BC-324C-81B0-A05F64B524F6}" presName="hierRoot2" presStyleCnt="0">
        <dgm:presLayoutVars>
          <dgm:hierBranch val="init"/>
        </dgm:presLayoutVars>
      </dgm:prSet>
      <dgm:spPr/>
    </dgm:pt>
    <dgm:pt modelId="{857964B7-F76F-494D-9F50-FF7A60E62098}" type="pres">
      <dgm:prSet presAssocID="{F7E7E3FA-03BC-324C-81B0-A05F64B524F6}" presName="rootComposite" presStyleCnt="0"/>
      <dgm:spPr/>
    </dgm:pt>
    <dgm:pt modelId="{F3825E15-643E-E944-B984-305CFDBDBD98}" type="pres">
      <dgm:prSet presAssocID="{F7E7E3FA-03BC-324C-81B0-A05F64B524F6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DCBAB2-EFE4-094A-BA0A-10B9C49C900E}" type="pres">
      <dgm:prSet presAssocID="{F7E7E3FA-03BC-324C-81B0-A05F64B524F6}" presName="rootConnector" presStyleLbl="node3" presStyleIdx="0" presStyleCnt="3"/>
      <dgm:spPr/>
      <dgm:t>
        <a:bodyPr/>
        <a:lstStyle/>
        <a:p>
          <a:endParaRPr lang="en-US"/>
        </a:p>
      </dgm:t>
    </dgm:pt>
    <dgm:pt modelId="{93283FDB-63EA-CC4E-B8B9-219F2A8DE5A4}" type="pres">
      <dgm:prSet presAssocID="{F7E7E3FA-03BC-324C-81B0-A05F64B524F6}" presName="hierChild4" presStyleCnt="0"/>
      <dgm:spPr/>
    </dgm:pt>
    <dgm:pt modelId="{69D5A141-1412-A044-8A7F-9E5DE70EC83B}" type="pres">
      <dgm:prSet presAssocID="{F7E7E3FA-03BC-324C-81B0-A05F64B524F6}" presName="hierChild5" presStyleCnt="0"/>
      <dgm:spPr/>
    </dgm:pt>
    <dgm:pt modelId="{01333FAF-F7EB-904D-A92E-32AF1A9F91B3}" type="pres">
      <dgm:prSet presAssocID="{A9E79418-A177-C24A-8279-99057373B886}" presName="hierChild5" presStyleCnt="0"/>
      <dgm:spPr/>
    </dgm:pt>
    <dgm:pt modelId="{9E040C7F-B48F-9A4A-9610-BA6F7E443936}" type="pres">
      <dgm:prSet presAssocID="{C1C25DFF-A454-2A4F-88C0-2F2766B1793E}" presName="Name37" presStyleLbl="parChTrans1D2" presStyleIdx="1" presStyleCnt="2"/>
      <dgm:spPr/>
      <dgm:t>
        <a:bodyPr/>
        <a:lstStyle/>
        <a:p>
          <a:endParaRPr lang="en-US"/>
        </a:p>
      </dgm:t>
    </dgm:pt>
    <dgm:pt modelId="{638F5D18-4EA4-F547-A03A-368F6CE74B6D}" type="pres">
      <dgm:prSet presAssocID="{334E30BC-2E80-574A-BF07-79D9AF216C89}" presName="hierRoot2" presStyleCnt="0">
        <dgm:presLayoutVars>
          <dgm:hierBranch val="init"/>
        </dgm:presLayoutVars>
      </dgm:prSet>
      <dgm:spPr/>
    </dgm:pt>
    <dgm:pt modelId="{F7FE0129-750A-F848-ACDF-244D96DE830D}" type="pres">
      <dgm:prSet presAssocID="{334E30BC-2E80-574A-BF07-79D9AF216C89}" presName="rootComposite" presStyleCnt="0"/>
      <dgm:spPr/>
    </dgm:pt>
    <dgm:pt modelId="{90636A10-3742-6A4C-B986-8B47AEBAF8AE}" type="pres">
      <dgm:prSet presAssocID="{334E30BC-2E80-574A-BF07-79D9AF216C8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833957-0E44-CE4E-B9CA-31DAE5207240}" type="pres">
      <dgm:prSet presAssocID="{334E30BC-2E80-574A-BF07-79D9AF216C89}" presName="rootConnector" presStyleLbl="node2" presStyleIdx="1" presStyleCnt="2"/>
      <dgm:spPr/>
      <dgm:t>
        <a:bodyPr/>
        <a:lstStyle/>
        <a:p>
          <a:endParaRPr lang="en-US"/>
        </a:p>
      </dgm:t>
    </dgm:pt>
    <dgm:pt modelId="{E539C91B-9512-0B41-BCE8-1220940B1120}" type="pres">
      <dgm:prSet presAssocID="{334E30BC-2E80-574A-BF07-79D9AF216C89}" presName="hierChild4" presStyleCnt="0"/>
      <dgm:spPr/>
    </dgm:pt>
    <dgm:pt modelId="{7648238F-025C-AE49-88FB-1502A5B2B3FD}" type="pres">
      <dgm:prSet presAssocID="{43B0EE26-2D2F-A940-AD21-658B45B2152D}" presName="Name37" presStyleLbl="parChTrans1D3" presStyleIdx="1" presStyleCnt="3"/>
      <dgm:spPr/>
      <dgm:t>
        <a:bodyPr/>
        <a:lstStyle/>
        <a:p>
          <a:endParaRPr lang="en-US"/>
        </a:p>
      </dgm:t>
    </dgm:pt>
    <dgm:pt modelId="{211DE5CC-F3AA-7845-B2F0-D24153097ADA}" type="pres">
      <dgm:prSet presAssocID="{0AF42D9B-DADC-2147-8A96-8A3806C073F4}" presName="hierRoot2" presStyleCnt="0">
        <dgm:presLayoutVars>
          <dgm:hierBranch val="init"/>
        </dgm:presLayoutVars>
      </dgm:prSet>
      <dgm:spPr/>
    </dgm:pt>
    <dgm:pt modelId="{384D2146-914F-944D-AE3D-BF32D5FA4FFA}" type="pres">
      <dgm:prSet presAssocID="{0AF42D9B-DADC-2147-8A96-8A3806C073F4}" presName="rootComposite" presStyleCnt="0"/>
      <dgm:spPr/>
    </dgm:pt>
    <dgm:pt modelId="{692FC44A-FAB9-DA48-BFDB-7AFFE1462679}" type="pres">
      <dgm:prSet presAssocID="{0AF42D9B-DADC-2147-8A96-8A3806C073F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190A62-B053-A240-AF80-12C1F5B047F0}" type="pres">
      <dgm:prSet presAssocID="{0AF42D9B-DADC-2147-8A96-8A3806C073F4}" presName="rootConnector" presStyleLbl="node3" presStyleIdx="1" presStyleCnt="3"/>
      <dgm:spPr/>
      <dgm:t>
        <a:bodyPr/>
        <a:lstStyle/>
        <a:p>
          <a:endParaRPr lang="en-US"/>
        </a:p>
      </dgm:t>
    </dgm:pt>
    <dgm:pt modelId="{186D70F7-45E2-5844-8ADA-10704AA6DD97}" type="pres">
      <dgm:prSet presAssocID="{0AF42D9B-DADC-2147-8A96-8A3806C073F4}" presName="hierChild4" presStyleCnt="0"/>
      <dgm:spPr/>
    </dgm:pt>
    <dgm:pt modelId="{6E6034D7-88F4-EF4D-AE5D-0CDE30B609E1}" type="pres">
      <dgm:prSet presAssocID="{0AF42D9B-DADC-2147-8A96-8A3806C073F4}" presName="hierChild5" presStyleCnt="0"/>
      <dgm:spPr/>
    </dgm:pt>
    <dgm:pt modelId="{7EC3F7D1-0A5A-7D47-9DC8-D329A049A6D2}" type="pres">
      <dgm:prSet presAssocID="{B5B984FF-87A6-8B48-B08B-52A716ECDDD4}" presName="Name37" presStyleLbl="parChTrans1D3" presStyleIdx="2" presStyleCnt="3"/>
      <dgm:spPr/>
      <dgm:t>
        <a:bodyPr/>
        <a:lstStyle/>
        <a:p>
          <a:endParaRPr lang="en-US"/>
        </a:p>
      </dgm:t>
    </dgm:pt>
    <dgm:pt modelId="{2821101E-8876-9D4E-A898-C1A99DDB1206}" type="pres">
      <dgm:prSet presAssocID="{C2AF553F-AA28-3D47-A49C-12C058BB00BC}" presName="hierRoot2" presStyleCnt="0">
        <dgm:presLayoutVars>
          <dgm:hierBranch val="init"/>
        </dgm:presLayoutVars>
      </dgm:prSet>
      <dgm:spPr/>
    </dgm:pt>
    <dgm:pt modelId="{EC5472ED-9E36-5849-BB35-6ABF3B66EEEB}" type="pres">
      <dgm:prSet presAssocID="{C2AF553F-AA28-3D47-A49C-12C058BB00BC}" presName="rootComposite" presStyleCnt="0"/>
      <dgm:spPr/>
    </dgm:pt>
    <dgm:pt modelId="{A58D4313-91A5-2742-BCD1-FD5622255AD2}" type="pres">
      <dgm:prSet presAssocID="{C2AF553F-AA28-3D47-A49C-12C058BB00BC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889FC7-C146-444F-97F2-E0FE2FB62B76}" type="pres">
      <dgm:prSet presAssocID="{C2AF553F-AA28-3D47-A49C-12C058BB00BC}" presName="rootConnector" presStyleLbl="node3" presStyleIdx="2" presStyleCnt="3"/>
      <dgm:spPr/>
      <dgm:t>
        <a:bodyPr/>
        <a:lstStyle/>
        <a:p>
          <a:endParaRPr lang="en-US"/>
        </a:p>
      </dgm:t>
    </dgm:pt>
    <dgm:pt modelId="{B1FA2018-7F7A-E245-8B5D-7DD2EB3D97B3}" type="pres">
      <dgm:prSet presAssocID="{C2AF553F-AA28-3D47-A49C-12C058BB00BC}" presName="hierChild4" presStyleCnt="0"/>
      <dgm:spPr/>
    </dgm:pt>
    <dgm:pt modelId="{84BC2E96-73BF-8641-85F3-DF01955CD861}" type="pres">
      <dgm:prSet presAssocID="{3B0C68A7-C2A9-EE4B-9422-655F5AC0B2F8}" presName="Name37" presStyleLbl="parChTrans1D4" presStyleIdx="0" presStyleCnt="4"/>
      <dgm:spPr/>
      <dgm:t>
        <a:bodyPr/>
        <a:lstStyle/>
        <a:p>
          <a:endParaRPr lang="en-US"/>
        </a:p>
      </dgm:t>
    </dgm:pt>
    <dgm:pt modelId="{4BF5A338-DA5A-0349-B7C8-1E2A234EB582}" type="pres">
      <dgm:prSet presAssocID="{844C449E-56C1-FA46-9E8E-9D48F52BF4D7}" presName="hierRoot2" presStyleCnt="0">
        <dgm:presLayoutVars>
          <dgm:hierBranch val="init"/>
        </dgm:presLayoutVars>
      </dgm:prSet>
      <dgm:spPr/>
    </dgm:pt>
    <dgm:pt modelId="{4C41DA21-92DE-7444-AB10-F795499BC2FF}" type="pres">
      <dgm:prSet presAssocID="{844C449E-56C1-FA46-9E8E-9D48F52BF4D7}" presName="rootComposite" presStyleCnt="0"/>
      <dgm:spPr/>
    </dgm:pt>
    <dgm:pt modelId="{EEB46212-9118-4A4C-AD32-B00EAF7F81BF}" type="pres">
      <dgm:prSet presAssocID="{844C449E-56C1-FA46-9E8E-9D48F52BF4D7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9C1F90-EFE7-3646-8FE8-D47AAD4AACD0}" type="pres">
      <dgm:prSet presAssocID="{844C449E-56C1-FA46-9E8E-9D48F52BF4D7}" presName="rootConnector" presStyleLbl="node4" presStyleIdx="0" presStyleCnt="4"/>
      <dgm:spPr/>
      <dgm:t>
        <a:bodyPr/>
        <a:lstStyle/>
        <a:p>
          <a:endParaRPr lang="en-US"/>
        </a:p>
      </dgm:t>
    </dgm:pt>
    <dgm:pt modelId="{27A4E165-2918-F74C-B4DC-870AE48BC4BB}" type="pres">
      <dgm:prSet presAssocID="{844C449E-56C1-FA46-9E8E-9D48F52BF4D7}" presName="hierChild4" presStyleCnt="0"/>
      <dgm:spPr/>
    </dgm:pt>
    <dgm:pt modelId="{F6001EB4-3A7F-6048-A06D-5B26462B3A40}" type="pres">
      <dgm:prSet presAssocID="{6AD6DA87-F588-4545-85E0-EB301F0FD2B2}" presName="Name37" presStyleLbl="parChTrans1D4" presStyleIdx="1" presStyleCnt="4"/>
      <dgm:spPr/>
      <dgm:t>
        <a:bodyPr/>
        <a:lstStyle/>
        <a:p>
          <a:endParaRPr lang="en-US"/>
        </a:p>
      </dgm:t>
    </dgm:pt>
    <dgm:pt modelId="{7A49240A-113A-604E-815B-CF431F89110E}" type="pres">
      <dgm:prSet presAssocID="{17FC4E4C-3816-6E40-AE9B-1DC8665AA49C}" presName="hierRoot2" presStyleCnt="0">
        <dgm:presLayoutVars>
          <dgm:hierBranch val="init"/>
        </dgm:presLayoutVars>
      </dgm:prSet>
      <dgm:spPr/>
    </dgm:pt>
    <dgm:pt modelId="{25121AB4-CC1D-2A4E-9268-C518B246093A}" type="pres">
      <dgm:prSet presAssocID="{17FC4E4C-3816-6E40-AE9B-1DC8665AA49C}" presName="rootComposite" presStyleCnt="0"/>
      <dgm:spPr/>
    </dgm:pt>
    <dgm:pt modelId="{0F25CFAA-CD7A-574C-B97A-CE16F1A7DA47}" type="pres">
      <dgm:prSet presAssocID="{17FC4E4C-3816-6E40-AE9B-1DC8665AA49C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A12B7B-6CCD-A944-9A9F-4DC04C528B77}" type="pres">
      <dgm:prSet presAssocID="{17FC4E4C-3816-6E40-AE9B-1DC8665AA49C}" presName="rootConnector" presStyleLbl="node4" presStyleIdx="1" presStyleCnt="4"/>
      <dgm:spPr/>
      <dgm:t>
        <a:bodyPr/>
        <a:lstStyle/>
        <a:p>
          <a:endParaRPr lang="en-US"/>
        </a:p>
      </dgm:t>
    </dgm:pt>
    <dgm:pt modelId="{0B81EC33-419E-4D46-BB79-55E80CD956EE}" type="pres">
      <dgm:prSet presAssocID="{17FC4E4C-3816-6E40-AE9B-1DC8665AA49C}" presName="hierChild4" presStyleCnt="0"/>
      <dgm:spPr/>
    </dgm:pt>
    <dgm:pt modelId="{4523F893-765C-3243-97CE-0F0ED8D7D2B4}" type="pres">
      <dgm:prSet presAssocID="{17FC4E4C-3816-6E40-AE9B-1DC8665AA49C}" presName="hierChild5" presStyleCnt="0"/>
      <dgm:spPr/>
    </dgm:pt>
    <dgm:pt modelId="{7381B4BF-9682-F54F-BC12-68C13E1C777A}" type="pres">
      <dgm:prSet presAssocID="{844C449E-56C1-FA46-9E8E-9D48F52BF4D7}" presName="hierChild5" presStyleCnt="0"/>
      <dgm:spPr/>
    </dgm:pt>
    <dgm:pt modelId="{CCF17839-42E4-0341-A334-F03878820D00}" type="pres">
      <dgm:prSet presAssocID="{1C7048C3-C8C7-CD4E-9043-8CB10C0E5A12}" presName="Name37" presStyleLbl="parChTrans1D4" presStyleIdx="2" presStyleCnt="4"/>
      <dgm:spPr/>
      <dgm:t>
        <a:bodyPr/>
        <a:lstStyle/>
        <a:p>
          <a:endParaRPr lang="en-US"/>
        </a:p>
      </dgm:t>
    </dgm:pt>
    <dgm:pt modelId="{3DA14039-2D5E-5444-8368-42F1CF17B6D4}" type="pres">
      <dgm:prSet presAssocID="{CBE3B451-AEB5-204C-A732-EE2E2918B276}" presName="hierRoot2" presStyleCnt="0">
        <dgm:presLayoutVars>
          <dgm:hierBranch val="init"/>
        </dgm:presLayoutVars>
      </dgm:prSet>
      <dgm:spPr/>
    </dgm:pt>
    <dgm:pt modelId="{6AEAD7B8-78E1-7043-AEE0-91C9A09E8D01}" type="pres">
      <dgm:prSet presAssocID="{CBE3B451-AEB5-204C-A732-EE2E2918B276}" presName="rootComposite" presStyleCnt="0"/>
      <dgm:spPr/>
    </dgm:pt>
    <dgm:pt modelId="{4DC40DC7-4529-6A4F-92D9-DF3617C7F30B}" type="pres">
      <dgm:prSet presAssocID="{CBE3B451-AEB5-204C-A732-EE2E2918B276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227438-EBEE-B647-9FC4-015533E2FDD2}" type="pres">
      <dgm:prSet presAssocID="{CBE3B451-AEB5-204C-A732-EE2E2918B276}" presName="rootConnector" presStyleLbl="node4" presStyleIdx="2" presStyleCnt="4"/>
      <dgm:spPr/>
      <dgm:t>
        <a:bodyPr/>
        <a:lstStyle/>
        <a:p>
          <a:endParaRPr lang="en-US"/>
        </a:p>
      </dgm:t>
    </dgm:pt>
    <dgm:pt modelId="{2366EF7E-4A55-794B-A2E3-FC05A5D670A5}" type="pres">
      <dgm:prSet presAssocID="{CBE3B451-AEB5-204C-A732-EE2E2918B276}" presName="hierChild4" presStyleCnt="0"/>
      <dgm:spPr/>
    </dgm:pt>
    <dgm:pt modelId="{C35A4B60-D3D0-CA46-BB27-D596B1726253}" type="pres">
      <dgm:prSet presAssocID="{4DFA31B3-6C78-9B41-B827-2700C8D89C41}" presName="Name37" presStyleLbl="parChTrans1D4" presStyleIdx="3" presStyleCnt="4"/>
      <dgm:spPr/>
      <dgm:t>
        <a:bodyPr/>
        <a:lstStyle/>
        <a:p>
          <a:endParaRPr lang="en-US"/>
        </a:p>
      </dgm:t>
    </dgm:pt>
    <dgm:pt modelId="{151A0273-B1A5-AF43-ACB0-60E1831FE7D6}" type="pres">
      <dgm:prSet presAssocID="{000B4683-2AA4-9048-8933-67799A2A61F5}" presName="hierRoot2" presStyleCnt="0">
        <dgm:presLayoutVars>
          <dgm:hierBranch val="init"/>
        </dgm:presLayoutVars>
      </dgm:prSet>
      <dgm:spPr/>
    </dgm:pt>
    <dgm:pt modelId="{8F685FD2-CF1A-E142-8D03-D6353A11119A}" type="pres">
      <dgm:prSet presAssocID="{000B4683-2AA4-9048-8933-67799A2A61F5}" presName="rootComposite" presStyleCnt="0"/>
      <dgm:spPr/>
    </dgm:pt>
    <dgm:pt modelId="{BA07ACE7-376F-FB47-8F61-D9932283F28D}" type="pres">
      <dgm:prSet presAssocID="{000B4683-2AA4-9048-8933-67799A2A61F5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1A83A-637D-E74B-8F4B-D6BA532AD831}" type="pres">
      <dgm:prSet presAssocID="{000B4683-2AA4-9048-8933-67799A2A61F5}" presName="rootConnector" presStyleLbl="node4" presStyleIdx="3" presStyleCnt="4"/>
      <dgm:spPr/>
      <dgm:t>
        <a:bodyPr/>
        <a:lstStyle/>
        <a:p>
          <a:endParaRPr lang="en-US"/>
        </a:p>
      </dgm:t>
    </dgm:pt>
    <dgm:pt modelId="{C8F55AE9-0F76-F44D-B20B-3A89AE174AEA}" type="pres">
      <dgm:prSet presAssocID="{000B4683-2AA4-9048-8933-67799A2A61F5}" presName="hierChild4" presStyleCnt="0"/>
      <dgm:spPr/>
    </dgm:pt>
    <dgm:pt modelId="{D98BB6FE-2A34-3848-B21E-ACB57796249F}" type="pres">
      <dgm:prSet presAssocID="{000B4683-2AA4-9048-8933-67799A2A61F5}" presName="hierChild5" presStyleCnt="0"/>
      <dgm:spPr/>
    </dgm:pt>
    <dgm:pt modelId="{78AADD3D-DA75-EE42-93B4-943A8AAD78A9}" type="pres">
      <dgm:prSet presAssocID="{CBE3B451-AEB5-204C-A732-EE2E2918B276}" presName="hierChild5" presStyleCnt="0"/>
      <dgm:spPr/>
    </dgm:pt>
    <dgm:pt modelId="{050E483B-8A75-4B4D-9C97-B6BCA75A5789}" type="pres">
      <dgm:prSet presAssocID="{C2AF553F-AA28-3D47-A49C-12C058BB00BC}" presName="hierChild5" presStyleCnt="0"/>
      <dgm:spPr/>
    </dgm:pt>
    <dgm:pt modelId="{C6F953B2-41D9-4D45-B2DD-8932A9BA8D38}" type="pres">
      <dgm:prSet presAssocID="{334E30BC-2E80-574A-BF07-79D9AF216C89}" presName="hierChild5" presStyleCnt="0"/>
      <dgm:spPr/>
    </dgm:pt>
    <dgm:pt modelId="{C0622529-60AE-4042-A596-F0D04CEC0CC4}" type="pres">
      <dgm:prSet presAssocID="{BFEF5A83-E54E-3D4C-BCBE-24FD4093ED44}" presName="hierChild3" presStyleCnt="0"/>
      <dgm:spPr/>
    </dgm:pt>
  </dgm:ptLst>
  <dgm:cxnLst>
    <dgm:cxn modelId="{822EE793-1A49-B843-884B-D6DE2C662533}" type="presOf" srcId="{C2AF553F-AA28-3D47-A49C-12C058BB00BC}" destId="{A58D4313-91A5-2742-BCD1-FD5622255AD2}" srcOrd="0" destOrd="0" presId="urn:microsoft.com/office/officeart/2005/8/layout/orgChart1"/>
    <dgm:cxn modelId="{231118DC-DCD7-6B43-BF2A-7F9781B89608}" type="presOf" srcId="{43B0EE26-2D2F-A940-AD21-658B45B2152D}" destId="{7648238F-025C-AE49-88FB-1502A5B2B3FD}" srcOrd="0" destOrd="0" presId="urn:microsoft.com/office/officeart/2005/8/layout/orgChart1"/>
    <dgm:cxn modelId="{342D85FC-7CCE-E749-81D6-B984C2105596}" srcId="{CBE3B451-AEB5-204C-A732-EE2E2918B276}" destId="{000B4683-2AA4-9048-8933-67799A2A61F5}" srcOrd="0" destOrd="0" parTransId="{4DFA31B3-6C78-9B41-B827-2700C8D89C41}" sibTransId="{F0DF7D52-F4FA-BD4C-B8CB-E4366C39CDD2}"/>
    <dgm:cxn modelId="{E3471DC0-75D0-DE41-A55D-D1A9D7314058}" type="presOf" srcId="{BFEF5A83-E54E-3D4C-BCBE-24FD4093ED44}" destId="{A10D00D5-BF43-264D-9FE3-D1A0213BF54E}" srcOrd="1" destOrd="0" presId="urn:microsoft.com/office/officeart/2005/8/layout/orgChart1"/>
    <dgm:cxn modelId="{27C61309-2E4F-0141-B13A-CF8E568E4390}" type="presOf" srcId="{0E3FC02C-31F1-D04E-A791-47B8CECB47D0}" destId="{FF0A21B2-A487-C444-8370-146E1F8AA761}" srcOrd="0" destOrd="0" presId="urn:microsoft.com/office/officeart/2005/8/layout/orgChart1"/>
    <dgm:cxn modelId="{1A7E63DE-EC49-3441-A6B0-00859F90D176}" type="presOf" srcId="{B5B984FF-87A6-8B48-B08B-52A716ECDDD4}" destId="{7EC3F7D1-0A5A-7D47-9DC8-D329A049A6D2}" srcOrd="0" destOrd="0" presId="urn:microsoft.com/office/officeart/2005/8/layout/orgChart1"/>
    <dgm:cxn modelId="{F6A30085-ADDD-2F4A-88FC-CC58B7FB8760}" srcId="{9FE71287-8DB6-A04F-950A-5DF5F77CC343}" destId="{BFEF5A83-E54E-3D4C-BCBE-24FD4093ED44}" srcOrd="0" destOrd="0" parTransId="{BE24E99E-67D5-7448-AFE2-C453DA39A6F9}" sibTransId="{6D0FE02E-CF54-A940-B3AF-5E73500F6D82}"/>
    <dgm:cxn modelId="{1498C827-A771-D14D-9BA1-67B5111E988F}" srcId="{334E30BC-2E80-574A-BF07-79D9AF216C89}" destId="{0AF42D9B-DADC-2147-8A96-8A3806C073F4}" srcOrd="0" destOrd="0" parTransId="{43B0EE26-2D2F-A940-AD21-658B45B2152D}" sibTransId="{518AB205-93BF-3E4A-A7FB-90E0582DEE1A}"/>
    <dgm:cxn modelId="{2C97E8FB-DA3E-4542-B289-F66C2B845079}" type="presOf" srcId="{17FC4E4C-3816-6E40-AE9B-1DC8665AA49C}" destId="{0F25CFAA-CD7A-574C-B97A-CE16F1A7DA47}" srcOrd="0" destOrd="0" presId="urn:microsoft.com/office/officeart/2005/8/layout/orgChart1"/>
    <dgm:cxn modelId="{A1BE19D8-305E-DC44-AC1B-73FD88CAB985}" type="presOf" srcId="{BFEF5A83-E54E-3D4C-BCBE-24FD4093ED44}" destId="{89ECA050-46AF-5148-AFBD-CFB0B51115CB}" srcOrd="0" destOrd="0" presId="urn:microsoft.com/office/officeart/2005/8/layout/orgChart1"/>
    <dgm:cxn modelId="{85B85F76-531A-E646-91E3-F809A0EEBAC1}" srcId="{C2AF553F-AA28-3D47-A49C-12C058BB00BC}" destId="{844C449E-56C1-FA46-9E8E-9D48F52BF4D7}" srcOrd="0" destOrd="0" parTransId="{3B0C68A7-C2A9-EE4B-9422-655F5AC0B2F8}" sibTransId="{42360AA1-A718-7847-AED5-D01AE1FFA79D}"/>
    <dgm:cxn modelId="{440D4BCD-065B-0941-A30C-257832C809F1}" type="presOf" srcId="{C1C25DFF-A454-2A4F-88C0-2F2766B1793E}" destId="{9E040C7F-B48F-9A4A-9610-BA6F7E443936}" srcOrd="0" destOrd="0" presId="urn:microsoft.com/office/officeart/2005/8/layout/orgChart1"/>
    <dgm:cxn modelId="{E7B27A86-0C06-7E4F-9447-49FB0275CD6C}" type="presOf" srcId="{CBE3B451-AEB5-204C-A732-EE2E2918B276}" destId="{5A227438-EBEE-B647-9FC4-015533E2FDD2}" srcOrd="1" destOrd="0" presId="urn:microsoft.com/office/officeart/2005/8/layout/orgChart1"/>
    <dgm:cxn modelId="{B673B3BA-D952-FF40-89F5-E4AF101D4221}" type="presOf" srcId="{334E30BC-2E80-574A-BF07-79D9AF216C89}" destId="{8A833957-0E44-CE4E-B9CA-31DAE5207240}" srcOrd="1" destOrd="0" presId="urn:microsoft.com/office/officeart/2005/8/layout/orgChart1"/>
    <dgm:cxn modelId="{D64B795A-D590-404E-B756-217BC55A11A8}" type="presOf" srcId="{1C7048C3-C8C7-CD4E-9043-8CB10C0E5A12}" destId="{CCF17839-42E4-0341-A334-F03878820D00}" srcOrd="0" destOrd="0" presId="urn:microsoft.com/office/officeart/2005/8/layout/orgChart1"/>
    <dgm:cxn modelId="{660D7886-93D0-D74A-9895-509A6CF42ABA}" type="presOf" srcId="{CBE3B451-AEB5-204C-A732-EE2E2918B276}" destId="{4DC40DC7-4529-6A4F-92D9-DF3617C7F30B}" srcOrd="0" destOrd="0" presId="urn:microsoft.com/office/officeart/2005/8/layout/orgChart1"/>
    <dgm:cxn modelId="{DE261096-7B03-FD44-81DA-D3748AD68468}" type="presOf" srcId="{A9E79418-A177-C24A-8279-99057373B886}" destId="{DC1CC4C6-A8C5-2846-B9EB-E083910B53B6}" srcOrd="1" destOrd="0" presId="urn:microsoft.com/office/officeart/2005/8/layout/orgChart1"/>
    <dgm:cxn modelId="{DBCB6C9D-96F9-BD47-BC38-1BCA0E803DDF}" type="presOf" srcId="{3B0C68A7-C2A9-EE4B-9422-655F5AC0B2F8}" destId="{84BC2E96-73BF-8641-85F3-DF01955CD861}" srcOrd="0" destOrd="0" presId="urn:microsoft.com/office/officeart/2005/8/layout/orgChart1"/>
    <dgm:cxn modelId="{8B475AEE-3ED6-EB41-890A-50A3012E62AA}" type="presOf" srcId="{0AF42D9B-DADC-2147-8A96-8A3806C073F4}" destId="{692FC44A-FAB9-DA48-BFDB-7AFFE1462679}" srcOrd="0" destOrd="0" presId="urn:microsoft.com/office/officeart/2005/8/layout/orgChart1"/>
    <dgm:cxn modelId="{889A1855-F506-F240-824F-E637709F747B}" type="presOf" srcId="{6AD6DA87-F588-4545-85E0-EB301F0FD2B2}" destId="{F6001EB4-3A7F-6048-A06D-5B26462B3A40}" srcOrd="0" destOrd="0" presId="urn:microsoft.com/office/officeart/2005/8/layout/orgChart1"/>
    <dgm:cxn modelId="{A0775A7B-D817-EE4F-8431-A7565B148FB8}" type="presOf" srcId="{334E30BC-2E80-574A-BF07-79D9AF216C89}" destId="{90636A10-3742-6A4C-B986-8B47AEBAF8AE}" srcOrd="0" destOrd="0" presId="urn:microsoft.com/office/officeart/2005/8/layout/orgChart1"/>
    <dgm:cxn modelId="{05B6603D-BE39-2A40-B3F7-F0174EE8E8B4}" type="presOf" srcId="{844C449E-56C1-FA46-9E8E-9D48F52BF4D7}" destId="{EEB46212-9118-4A4C-AD32-B00EAF7F81BF}" srcOrd="0" destOrd="0" presId="urn:microsoft.com/office/officeart/2005/8/layout/orgChart1"/>
    <dgm:cxn modelId="{7C450ABF-E271-E243-8303-630E88ECCA8F}" type="presOf" srcId="{A9E79418-A177-C24A-8279-99057373B886}" destId="{953804BF-0AD4-464C-8AF2-DCC33FFEF320}" srcOrd="0" destOrd="0" presId="urn:microsoft.com/office/officeart/2005/8/layout/orgChart1"/>
    <dgm:cxn modelId="{EA7948E3-C79D-DA4C-B8BB-6CD38807704F}" srcId="{BFEF5A83-E54E-3D4C-BCBE-24FD4093ED44}" destId="{A9E79418-A177-C24A-8279-99057373B886}" srcOrd="0" destOrd="0" parTransId="{B9337BFC-1DD0-534E-8D19-1D81299F3481}" sibTransId="{A7096156-40A5-6C47-8E7E-9A35B98451C4}"/>
    <dgm:cxn modelId="{DF459590-1539-C544-AE05-15327828E7FC}" srcId="{C2AF553F-AA28-3D47-A49C-12C058BB00BC}" destId="{CBE3B451-AEB5-204C-A732-EE2E2918B276}" srcOrd="1" destOrd="0" parTransId="{1C7048C3-C8C7-CD4E-9043-8CB10C0E5A12}" sibTransId="{5C3CC1F4-AE88-B44C-ABF4-0718A186B39B}"/>
    <dgm:cxn modelId="{8CA4D1D4-E425-E94B-B8A3-90177DA27B18}" type="presOf" srcId="{F7E7E3FA-03BC-324C-81B0-A05F64B524F6}" destId="{F3825E15-643E-E944-B984-305CFDBDBD98}" srcOrd="0" destOrd="0" presId="urn:microsoft.com/office/officeart/2005/8/layout/orgChart1"/>
    <dgm:cxn modelId="{32B3E5DF-13EA-5748-AAA1-D621AA837739}" type="presOf" srcId="{000B4683-2AA4-9048-8933-67799A2A61F5}" destId="{BA07ACE7-376F-FB47-8F61-D9932283F28D}" srcOrd="0" destOrd="0" presId="urn:microsoft.com/office/officeart/2005/8/layout/orgChart1"/>
    <dgm:cxn modelId="{D25D4244-FC89-0E47-9D35-41E31190A37C}" type="presOf" srcId="{9FE71287-8DB6-A04F-950A-5DF5F77CC343}" destId="{F93E66EA-5356-7542-9BAC-9C4882BDF587}" srcOrd="0" destOrd="0" presId="urn:microsoft.com/office/officeart/2005/8/layout/orgChart1"/>
    <dgm:cxn modelId="{B645E958-68B4-BF43-BAE1-AA0DA762B922}" type="presOf" srcId="{F7E7E3FA-03BC-324C-81B0-A05F64B524F6}" destId="{86DCBAB2-EFE4-094A-BA0A-10B9C49C900E}" srcOrd="1" destOrd="0" presId="urn:microsoft.com/office/officeart/2005/8/layout/orgChart1"/>
    <dgm:cxn modelId="{1AFB4CCA-AC35-7C4D-9304-C8C180825AF9}" type="presOf" srcId="{17FC4E4C-3816-6E40-AE9B-1DC8665AA49C}" destId="{C4A12B7B-6CCD-A944-9A9F-4DC04C528B77}" srcOrd="1" destOrd="0" presId="urn:microsoft.com/office/officeart/2005/8/layout/orgChart1"/>
    <dgm:cxn modelId="{2F45C53F-4937-A944-AD7B-CB702C4D6537}" srcId="{BFEF5A83-E54E-3D4C-BCBE-24FD4093ED44}" destId="{334E30BC-2E80-574A-BF07-79D9AF216C89}" srcOrd="1" destOrd="0" parTransId="{C1C25DFF-A454-2A4F-88C0-2F2766B1793E}" sibTransId="{D3D0A6AA-3DA9-FF47-8A7A-B746CFDEE1AC}"/>
    <dgm:cxn modelId="{BCFBE30A-8FAF-CC40-9914-76B9E8B32F0B}" srcId="{334E30BC-2E80-574A-BF07-79D9AF216C89}" destId="{C2AF553F-AA28-3D47-A49C-12C058BB00BC}" srcOrd="1" destOrd="0" parTransId="{B5B984FF-87A6-8B48-B08B-52A716ECDDD4}" sibTransId="{03EE7C49-957D-C84E-B4BA-64DF8FFA0C73}"/>
    <dgm:cxn modelId="{3D212BF1-7792-A341-B0E4-5DE4652A66D0}" type="presOf" srcId="{4DFA31B3-6C78-9B41-B827-2700C8D89C41}" destId="{C35A4B60-D3D0-CA46-BB27-D596B1726253}" srcOrd="0" destOrd="0" presId="urn:microsoft.com/office/officeart/2005/8/layout/orgChart1"/>
    <dgm:cxn modelId="{9357FA36-05E2-AE4F-A1E1-205A16FAEAE3}" srcId="{A9E79418-A177-C24A-8279-99057373B886}" destId="{F7E7E3FA-03BC-324C-81B0-A05F64B524F6}" srcOrd="0" destOrd="0" parTransId="{0E3FC02C-31F1-D04E-A791-47B8CECB47D0}" sibTransId="{3C649A03-0103-3B4D-B816-5350DC753684}"/>
    <dgm:cxn modelId="{8F6FB850-27A7-EF4A-ADA4-CC3B765CD337}" type="presOf" srcId="{000B4683-2AA4-9048-8933-67799A2A61F5}" destId="{68E1A83A-637D-E74B-8F4B-D6BA532AD831}" srcOrd="1" destOrd="0" presId="urn:microsoft.com/office/officeart/2005/8/layout/orgChart1"/>
    <dgm:cxn modelId="{2844A431-9A26-A346-B0F9-B06B94BA6504}" srcId="{844C449E-56C1-FA46-9E8E-9D48F52BF4D7}" destId="{17FC4E4C-3816-6E40-AE9B-1DC8665AA49C}" srcOrd="0" destOrd="0" parTransId="{6AD6DA87-F588-4545-85E0-EB301F0FD2B2}" sibTransId="{5BCFE3C4-15C5-644D-93D7-C57C0F2AB8FC}"/>
    <dgm:cxn modelId="{E978F1FF-DE70-9544-8558-2C60B9CE5F33}" type="presOf" srcId="{0AF42D9B-DADC-2147-8A96-8A3806C073F4}" destId="{37190A62-B053-A240-AF80-12C1F5B047F0}" srcOrd="1" destOrd="0" presId="urn:microsoft.com/office/officeart/2005/8/layout/orgChart1"/>
    <dgm:cxn modelId="{AC3008E7-903F-AB46-BAFA-B7A8A0109B82}" type="presOf" srcId="{844C449E-56C1-FA46-9E8E-9D48F52BF4D7}" destId="{739C1F90-EFE7-3646-8FE8-D47AAD4AACD0}" srcOrd="1" destOrd="0" presId="urn:microsoft.com/office/officeart/2005/8/layout/orgChart1"/>
    <dgm:cxn modelId="{9DCE011D-F103-074E-B274-49369DD832AE}" type="presOf" srcId="{B9337BFC-1DD0-534E-8D19-1D81299F3481}" destId="{3F54049C-5909-B54B-85F8-7AD2BAAF5D1F}" srcOrd="0" destOrd="0" presId="urn:microsoft.com/office/officeart/2005/8/layout/orgChart1"/>
    <dgm:cxn modelId="{72D26BBF-DD29-3B42-BE36-1CC2EE0831AD}" type="presOf" srcId="{C2AF553F-AA28-3D47-A49C-12C058BB00BC}" destId="{4E889FC7-C146-444F-97F2-E0FE2FB62B76}" srcOrd="1" destOrd="0" presId="urn:microsoft.com/office/officeart/2005/8/layout/orgChart1"/>
    <dgm:cxn modelId="{83B9BA3E-8081-3645-B09D-B1BA678FC323}" type="presParOf" srcId="{F93E66EA-5356-7542-9BAC-9C4882BDF587}" destId="{6ADD0CC0-90AB-8D44-B5C6-99FE51763746}" srcOrd="0" destOrd="0" presId="urn:microsoft.com/office/officeart/2005/8/layout/orgChart1"/>
    <dgm:cxn modelId="{6CC8D049-DCBE-0447-BFF7-89107F330DE5}" type="presParOf" srcId="{6ADD0CC0-90AB-8D44-B5C6-99FE51763746}" destId="{6B8049BE-244F-DC4A-AD8F-67C638680A0E}" srcOrd="0" destOrd="0" presId="urn:microsoft.com/office/officeart/2005/8/layout/orgChart1"/>
    <dgm:cxn modelId="{72866EED-8C31-2944-B523-A3B437B1A701}" type="presParOf" srcId="{6B8049BE-244F-DC4A-AD8F-67C638680A0E}" destId="{89ECA050-46AF-5148-AFBD-CFB0B51115CB}" srcOrd="0" destOrd="0" presId="urn:microsoft.com/office/officeart/2005/8/layout/orgChart1"/>
    <dgm:cxn modelId="{AD482140-5C5A-4F43-869B-4D60577531C9}" type="presParOf" srcId="{6B8049BE-244F-DC4A-AD8F-67C638680A0E}" destId="{A10D00D5-BF43-264D-9FE3-D1A0213BF54E}" srcOrd="1" destOrd="0" presId="urn:microsoft.com/office/officeart/2005/8/layout/orgChart1"/>
    <dgm:cxn modelId="{304A6D78-C2B2-4548-9284-2C21F4DAEAA7}" type="presParOf" srcId="{6ADD0CC0-90AB-8D44-B5C6-99FE51763746}" destId="{9487D2DB-DCCB-2848-9692-F6284636EAF0}" srcOrd="1" destOrd="0" presId="urn:microsoft.com/office/officeart/2005/8/layout/orgChart1"/>
    <dgm:cxn modelId="{68B61A7B-9B10-AB49-9C80-8DCD0D8D6BDD}" type="presParOf" srcId="{9487D2DB-DCCB-2848-9692-F6284636EAF0}" destId="{3F54049C-5909-B54B-85F8-7AD2BAAF5D1F}" srcOrd="0" destOrd="0" presId="urn:microsoft.com/office/officeart/2005/8/layout/orgChart1"/>
    <dgm:cxn modelId="{0631F8C4-D4DC-AC41-9237-34E73014787F}" type="presParOf" srcId="{9487D2DB-DCCB-2848-9692-F6284636EAF0}" destId="{DF9AD9CE-D5AF-8A41-8342-AA40C4FE9AFA}" srcOrd="1" destOrd="0" presId="urn:microsoft.com/office/officeart/2005/8/layout/orgChart1"/>
    <dgm:cxn modelId="{289BEDF9-B381-4440-863E-A6491873370E}" type="presParOf" srcId="{DF9AD9CE-D5AF-8A41-8342-AA40C4FE9AFA}" destId="{C480C888-FD21-7A48-9D5E-DF697DA7E736}" srcOrd="0" destOrd="0" presId="urn:microsoft.com/office/officeart/2005/8/layout/orgChart1"/>
    <dgm:cxn modelId="{D783B271-FC8D-8346-95B2-90BFD397F628}" type="presParOf" srcId="{C480C888-FD21-7A48-9D5E-DF697DA7E736}" destId="{953804BF-0AD4-464C-8AF2-DCC33FFEF320}" srcOrd="0" destOrd="0" presId="urn:microsoft.com/office/officeart/2005/8/layout/orgChart1"/>
    <dgm:cxn modelId="{54F3C3BF-5616-CC4A-9D0E-371535E16639}" type="presParOf" srcId="{C480C888-FD21-7A48-9D5E-DF697DA7E736}" destId="{DC1CC4C6-A8C5-2846-B9EB-E083910B53B6}" srcOrd="1" destOrd="0" presId="urn:microsoft.com/office/officeart/2005/8/layout/orgChart1"/>
    <dgm:cxn modelId="{3F67A788-20BE-5C43-8AC4-4E14371AF525}" type="presParOf" srcId="{DF9AD9CE-D5AF-8A41-8342-AA40C4FE9AFA}" destId="{2CAB5DC4-C305-5244-8171-9CB6171C572F}" srcOrd="1" destOrd="0" presId="urn:microsoft.com/office/officeart/2005/8/layout/orgChart1"/>
    <dgm:cxn modelId="{80724E78-3B9C-AC4B-9DAD-1003DB62F147}" type="presParOf" srcId="{2CAB5DC4-C305-5244-8171-9CB6171C572F}" destId="{FF0A21B2-A487-C444-8370-146E1F8AA761}" srcOrd="0" destOrd="0" presId="urn:microsoft.com/office/officeart/2005/8/layout/orgChart1"/>
    <dgm:cxn modelId="{EC884365-C3E6-4B43-ABC0-994FC78DF13D}" type="presParOf" srcId="{2CAB5DC4-C305-5244-8171-9CB6171C572F}" destId="{C3A47C2C-020A-5848-87F3-62251C784550}" srcOrd="1" destOrd="0" presId="urn:microsoft.com/office/officeart/2005/8/layout/orgChart1"/>
    <dgm:cxn modelId="{ACE92459-CA87-5B46-B891-AA4E311E6F9B}" type="presParOf" srcId="{C3A47C2C-020A-5848-87F3-62251C784550}" destId="{857964B7-F76F-494D-9F50-FF7A60E62098}" srcOrd="0" destOrd="0" presId="urn:microsoft.com/office/officeart/2005/8/layout/orgChart1"/>
    <dgm:cxn modelId="{C5FE7382-D24F-EE4E-A474-07ABDB7A88E9}" type="presParOf" srcId="{857964B7-F76F-494D-9F50-FF7A60E62098}" destId="{F3825E15-643E-E944-B984-305CFDBDBD98}" srcOrd="0" destOrd="0" presId="urn:microsoft.com/office/officeart/2005/8/layout/orgChart1"/>
    <dgm:cxn modelId="{32D61183-3EAC-A34D-AF9A-31BE6D0AF865}" type="presParOf" srcId="{857964B7-F76F-494D-9F50-FF7A60E62098}" destId="{86DCBAB2-EFE4-094A-BA0A-10B9C49C900E}" srcOrd="1" destOrd="0" presId="urn:microsoft.com/office/officeart/2005/8/layout/orgChart1"/>
    <dgm:cxn modelId="{5B694553-00C7-1B41-970F-34D8E0E56C91}" type="presParOf" srcId="{C3A47C2C-020A-5848-87F3-62251C784550}" destId="{93283FDB-63EA-CC4E-B8B9-219F2A8DE5A4}" srcOrd="1" destOrd="0" presId="urn:microsoft.com/office/officeart/2005/8/layout/orgChart1"/>
    <dgm:cxn modelId="{9D3B48CA-A83B-9648-BF6A-994E1821F814}" type="presParOf" srcId="{C3A47C2C-020A-5848-87F3-62251C784550}" destId="{69D5A141-1412-A044-8A7F-9E5DE70EC83B}" srcOrd="2" destOrd="0" presId="urn:microsoft.com/office/officeart/2005/8/layout/orgChart1"/>
    <dgm:cxn modelId="{DC42254F-EB93-084A-A557-825F2B13CAB4}" type="presParOf" srcId="{DF9AD9CE-D5AF-8A41-8342-AA40C4FE9AFA}" destId="{01333FAF-F7EB-904D-A92E-32AF1A9F91B3}" srcOrd="2" destOrd="0" presId="urn:microsoft.com/office/officeart/2005/8/layout/orgChart1"/>
    <dgm:cxn modelId="{4273D81D-93B8-E143-A60B-1268E77517B0}" type="presParOf" srcId="{9487D2DB-DCCB-2848-9692-F6284636EAF0}" destId="{9E040C7F-B48F-9A4A-9610-BA6F7E443936}" srcOrd="2" destOrd="0" presId="urn:microsoft.com/office/officeart/2005/8/layout/orgChart1"/>
    <dgm:cxn modelId="{9426408D-A1C5-1540-B631-81C342980CEC}" type="presParOf" srcId="{9487D2DB-DCCB-2848-9692-F6284636EAF0}" destId="{638F5D18-4EA4-F547-A03A-368F6CE74B6D}" srcOrd="3" destOrd="0" presId="urn:microsoft.com/office/officeart/2005/8/layout/orgChart1"/>
    <dgm:cxn modelId="{FCF0B812-360B-5B4E-A9B8-B075574CBD4A}" type="presParOf" srcId="{638F5D18-4EA4-F547-A03A-368F6CE74B6D}" destId="{F7FE0129-750A-F848-ACDF-244D96DE830D}" srcOrd="0" destOrd="0" presId="urn:microsoft.com/office/officeart/2005/8/layout/orgChart1"/>
    <dgm:cxn modelId="{E27A4D6B-7CFC-D14D-9FC4-80AB71D27110}" type="presParOf" srcId="{F7FE0129-750A-F848-ACDF-244D96DE830D}" destId="{90636A10-3742-6A4C-B986-8B47AEBAF8AE}" srcOrd="0" destOrd="0" presId="urn:microsoft.com/office/officeart/2005/8/layout/orgChart1"/>
    <dgm:cxn modelId="{5A4197BB-F895-9A4B-B64D-67F36E3AA5EB}" type="presParOf" srcId="{F7FE0129-750A-F848-ACDF-244D96DE830D}" destId="{8A833957-0E44-CE4E-B9CA-31DAE5207240}" srcOrd="1" destOrd="0" presId="urn:microsoft.com/office/officeart/2005/8/layout/orgChart1"/>
    <dgm:cxn modelId="{BBE8CBC9-E76D-C84D-ABDB-AFD8AB1C331E}" type="presParOf" srcId="{638F5D18-4EA4-F547-A03A-368F6CE74B6D}" destId="{E539C91B-9512-0B41-BCE8-1220940B1120}" srcOrd="1" destOrd="0" presId="urn:microsoft.com/office/officeart/2005/8/layout/orgChart1"/>
    <dgm:cxn modelId="{6F1B8743-4AE1-1A41-8B33-A80AE98B7DA3}" type="presParOf" srcId="{E539C91B-9512-0B41-BCE8-1220940B1120}" destId="{7648238F-025C-AE49-88FB-1502A5B2B3FD}" srcOrd="0" destOrd="0" presId="urn:microsoft.com/office/officeart/2005/8/layout/orgChart1"/>
    <dgm:cxn modelId="{B779251F-1FA3-C74B-B2D3-A86FB6165C43}" type="presParOf" srcId="{E539C91B-9512-0B41-BCE8-1220940B1120}" destId="{211DE5CC-F3AA-7845-B2F0-D24153097ADA}" srcOrd="1" destOrd="0" presId="urn:microsoft.com/office/officeart/2005/8/layout/orgChart1"/>
    <dgm:cxn modelId="{1FD9955B-2495-9F4B-B9F4-B62BCAE222B5}" type="presParOf" srcId="{211DE5CC-F3AA-7845-B2F0-D24153097ADA}" destId="{384D2146-914F-944D-AE3D-BF32D5FA4FFA}" srcOrd="0" destOrd="0" presId="urn:microsoft.com/office/officeart/2005/8/layout/orgChart1"/>
    <dgm:cxn modelId="{AD067003-45BD-6E45-8FF2-645C07C8935B}" type="presParOf" srcId="{384D2146-914F-944D-AE3D-BF32D5FA4FFA}" destId="{692FC44A-FAB9-DA48-BFDB-7AFFE1462679}" srcOrd="0" destOrd="0" presId="urn:microsoft.com/office/officeart/2005/8/layout/orgChart1"/>
    <dgm:cxn modelId="{1A9D2E32-2930-314E-A741-6C4BA4166CE0}" type="presParOf" srcId="{384D2146-914F-944D-AE3D-BF32D5FA4FFA}" destId="{37190A62-B053-A240-AF80-12C1F5B047F0}" srcOrd="1" destOrd="0" presId="urn:microsoft.com/office/officeart/2005/8/layout/orgChart1"/>
    <dgm:cxn modelId="{889D07F7-9756-ED46-825A-F7A7B58A5FAD}" type="presParOf" srcId="{211DE5CC-F3AA-7845-B2F0-D24153097ADA}" destId="{186D70F7-45E2-5844-8ADA-10704AA6DD97}" srcOrd="1" destOrd="0" presId="urn:microsoft.com/office/officeart/2005/8/layout/orgChart1"/>
    <dgm:cxn modelId="{4D7592A2-F6C3-6A4E-AA9C-CBFF45A53890}" type="presParOf" srcId="{211DE5CC-F3AA-7845-B2F0-D24153097ADA}" destId="{6E6034D7-88F4-EF4D-AE5D-0CDE30B609E1}" srcOrd="2" destOrd="0" presId="urn:microsoft.com/office/officeart/2005/8/layout/orgChart1"/>
    <dgm:cxn modelId="{66B3F3C0-AB06-BF4E-9308-A166C6C90EAC}" type="presParOf" srcId="{E539C91B-9512-0B41-BCE8-1220940B1120}" destId="{7EC3F7D1-0A5A-7D47-9DC8-D329A049A6D2}" srcOrd="2" destOrd="0" presId="urn:microsoft.com/office/officeart/2005/8/layout/orgChart1"/>
    <dgm:cxn modelId="{FDE6D5CB-7269-D549-9CEA-972B806727AD}" type="presParOf" srcId="{E539C91B-9512-0B41-BCE8-1220940B1120}" destId="{2821101E-8876-9D4E-A898-C1A99DDB1206}" srcOrd="3" destOrd="0" presId="urn:microsoft.com/office/officeart/2005/8/layout/orgChart1"/>
    <dgm:cxn modelId="{A59196C2-BDDB-7049-A670-DF1D55CAE39A}" type="presParOf" srcId="{2821101E-8876-9D4E-A898-C1A99DDB1206}" destId="{EC5472ED-9E36-5849-BB35-6ABF3B66EEEB}" srcOrd="0" destOrd="0" presId="urn:microsoft.com/office/officeart/2005/8/layout/orgChart1"/>
    <dgm:cxn modelId="{8F3046CD-10D5-B442-A76D-74B32D950695}" type="presParOf" srcId="{EC5472ED-9E36-5849-BB35-6ABF3B66EEEB}" destId="{A58D4313-91A5-2742-BCD1-FD5622255AD2}" srcOrd="0" destOrd="0" presId="urn:microsoft.com/office/officeart/2005/8/layout/orgChart1"/>
    <dgm:cxn modelId="{B76168F0-7B3F-9A40-81CE-F3471B7EDCD6}" type="presParOf" srcId="{EC5472ED-9E36-5849-BB35-6ABF3B66EEEB}" destId="{4E889FC7-C146-444F-97F2-E0FE2FB62B76}" srcOrd="1" destOrd="0" presId="urn:microsoft.com/office/officeart/2005/8/layout/orgChart1"/>
    <dgm:cxn modelId="{B6D53BF5-9A80-CE46-8C6E-8DC7227545F3}" type="presParOf" srcId="{2821101E-8876-9D4E-A898-C1A99DDB1206}" destId="{B1FA2018-7F7A-E245-8B5D-7DD2EB3D97B3}" srcOrd="1" destOrd="0" presId="urn:microsoft.com/office/officeart/2005/8/layout/orgChart1"/>
    <dgm:cxn modelId="{5CC2CA44-5004-424A-A582-CF76DC7B83A9}" type="presParOf" srcId="{B1FA2018-7F7A-E245-8B5D-7DD2EB3D97B3}" destId="{84BC2E96-73BF-8641-85F3-DF01955CD861}" srcOrd="0" destOrd="0" presId="urn:microsoft.com/office/officeart/2005/8/layout/orgChart1"/>
    <dgm:cxn modelId="{1AC5DFFA-75CF-DD4F-A31C-AD46B4EDC3A3}" type="presParOf" srcId="{B1FA2018-7F7A-E245-8B5D-7DD2EB3D97B3}" destId="{4BF5A338-DA5A-0349-B7C8-1E2A234EB582}" srcOrd="1" destOrd="0" presId="urn:microsoft.com/office/officeart/2005/8/layout/orgChart1"/>
    <dgm:cxn modelId="{B9908FAB-D62F-3947-8273-2020893338A8}" type="presParOf" srcId="{4BF5A338-DA5A-0349-B7C8-1E2A234EB582}" destId="{4C41DA21-92DE-7444-AB10-F795499BC2FF}" srcOrd="0" destOrd="0" presId="urn:microsoft.com/office/officeart/2005/8/layout/orgChart1"/>
    <dgm:cxn modelId="{754D81F1-C2A8-914D-B9B3-4046D46B1856}" type="presParOf" srcId="{4C41DA21-92DE-7444-AB10-F795499BC2FF}" destId="{EEB46212-9118-4A4C-AD32-B00EAF7F81BF}" srcOrd="0" destOrd="0" presId="urn:microsoft.com/office/officeart/2005/8/layout/orgChart1"/>
    <dgm:cxn modelId="{E3079F1C-90FB-9A49-AECD-A6A3F7E334CC}" type="presParOf" srcId="{4C41DA21-92DE-7444-AB10-F795499BC2FF}" destId="{739C1F90-EFE7-3646-8FE8-D47AAD4AACD0}" srcOrd="1" destOrd="0" presId="urn:microsoft.com/office/officeart/2005/8/layout/orgChart1"/>
    <dgm:cxn modelId="{59FF2545-29B4-F043-93D1-CE9949FC1BB7}" type="presParOf" srcId="{4BF5A338-DA5A-0349-B7C8-1E2A234EB582}" destId="{27A4E165-2918-F74C-B4DC-870AE48BC4BB}" srcOrd="1" destOrd="0" presId="urn:microsoft.com/office/officeart/2005/8/layout/orgChart1"/>
    <dgm:cxn modelId="{F3FE2217-9DD9-6F44-8851-66E8A6A05FD3}" type="presParOf" srcId="{27A4E165-2918-F74C-B4DC-870AE48BC4BB}" destId="{F6001EB4-3A7F-6048-A06D-5B26462B3A40}" srcOrd="0" destOrd="0" presId="urn:microsoft.com/office/officeart/2005/8/layout/orgChart1"/>
    <dgm:cxn modelId="{F18CF0BA-F21A-C34B-9BC8-512B2C1AAED3}" type="presParOf" srcId="{27A4E165-2918-F74C-B4DC-870AE48BC4BB}" destId="{7A49240A-113A-604E-815B-CF431F89110E}" srcOrd="1" destOrd="0" presId="urn:microsoft.com/office/officeart/2005/8/layout/orgChart1"/>
    <dgm:cxn modelId="{2A60350D-8E0A-6640-8431-83A41AC9B91E}" type="presParOf" srcId="{7A49240A-113A-604E-815B-CF431F89110E}" destId="{25121AB4-CC1D-2A4E-9268-C518B246093A}" srcOrd="0" destOrd="0" presId="urn:microsoft.com/office/officeart/2005/8/layout/orgChart1"/>
    <dgm:cxn modelId="{48A27B03-B98F-5F40-AB9A-20C0260E50F4}" type="presParOf" srcId="{25121AB4-CC1D-2A4E-9268-C518B246093A}" destId="{0F25CFAA-CD7A-574C-B97A-CE16F1A7DA47}" srcOrd="0" destOrd="0" presId="urn:microsoft.com/office/officeart/2005/8/layout/orgChart1"/>
    <dgm:cxn modelId="{FCF9C345-6433-C842-9866-C75E4A58BC87}" type="presParOf" srcId="{25121AB4-CC1D-2A4E-9268-C518B246093A}" destId="{C4A12B7B-6CCD-A944-9A9F-4DC04C528B77}" srcOrd="1" destOrd="0" presId="urn:microsoft.com/office/officeart/2005/8/layout/orgChart1"/>
    <dgm:cxn modelId="{028CFA27-7724-ED4F-BBD9-4A4ED53EFB1D}" type="presParOf" srcId="{7A49240A-113A-604E-815B-CF431F89110E}" destId="{0B81EC33-419E-4D46-BB79-55E80CD956EE}" srcOrd="1" destOrd="0" presId="urn:microsoft.com/office/officeart/2005/8/layout/orgChart1"/>
    <dgm:cxn modelId="{D5B386E0-5E84-854A-A6EB-7821822E6471}" type="presParOf" srcId="{7A49240A-113A-604E-815B-CF431F89110E}" destId="{4523F893-765C-3243-97CE-0F0ED8D7D2B4}" srcOrd="2" destOrd="0" presId="urn:microsoft.com/office/officeart/2005/8/layout/orgChart1"/>
    <dgm:cxn modelId="{831695A0-BF15-9E42-B204-C7B02CFC7680}" type="presParOf" srcId="{4BF5A338-DA5A-0349-B7C8-1E2A234EB582}" destId="{7381B4BF-9682-F54F-BC12-68C13E1C777A}" srcOrd="2" destOrd="0" presId="urn:microsoft.com/office/officeart/2005/8/layout/orgChart1"/>
    <dgm:cxn modelId="{6390404A-3818-0441-A497-10F6F2D88331}" type="presParOf" srcId="{B1FA2018-7F7A-E245-8B5D-7DD2EB3D97B3}" destId="{CCF17839-42E4-0341-A334-F03878820D00}" srcOrd="2" destOrd="0" presId="urn:microsoft.com/office/officeart/2005/8/layout/orgChart1"/>
    <dgm:cxn modelId="{E787C786-8EAD-004C-B3FA-879601E4A3C8}" type="presParOf" srcId="{B1FA2018-7F7A-E245-8B5D-7DD2EB3D97B3}" destId="{3DA14039-2D5E-5444-8368-42F1CF17B6D4}" srcOrd="3" destOrd="0" presId="urn:microsoft.com/office/officeart/2005/8/layout/orgChart1"/>
    <dgm:cxn modelId="{53C8E904-4F96-FB4A-B486-5478B5D7087A}" type="presParOf" srcId="{3DA14039-2D5E-5444-8368-42F1CF17B6D4}" destId="{6AEAD7B8-78E1-7043-AEE0-91C9A09E8D01}" srcOrd="0" destOrd="0" presId="urn:microsoft.com/office/officeart/2005/8/layout/orgChart1"/>
    <dgm:cxn modelId="{7FDB104B-3760-DE4F-B10F-7EC7C8D375A8}" type="presParOf" srcId="{6AEAD7B8-78E1-7043-AEE0-91C9A09E8D01}" destId="{4DC40DC7-4529-6A4F-92D9-DF3617C7F30B}" srcOrd="0" destOrd="0" presId="urn:microsoft.com/office/officeart/2005/8/layout/orgChart1"/>
    <dgm:cxn modelId="{FFF28C89-E389-0949-89DF-A503A0A801BB}" type="presParOf" srcId="{6AEAD7B8-78E1-7043-AEE0-91C9A09E8D01}" destId="{5A227438-EBEE-B647-9FC4-015533E2FDD2}" srcOrd="1" destOrd="0" presId="urn:microsoft.com/office/officeart/2005/8/layout/orgChart1"/>
    <dgm:cxn modelId="{5534260E-573F-3042-A9C7-A923EF767CE5}" type="presParOf" srcId="{3DA14039-2D5E-5444-8368-42F1CF17B6D4}" destId="{2366EF7E-4A55-794B-A2E3-FC05A5D670A5}" srcOrd="1" destOrd="0" presId="urn:microsoft.com/office/officeart/2005/8/layout/orgChart1"/>
    <dgm:cxn modelId="{746DB041-13EB-A84E-9C7A-2050C8F5C3EA}" type="presParOf" srcId="{2366EF7E-4A55-794B-A2E3-FC05A5D670A5}" destId="{C35A4B60-D3D0-CA46-BB27-D596B1726253}" srcOrd="0" destOrd="0" presId="urn:microsoft.com/office/officeart/2005/8/layout/orgChart1"/>
    <dgm:cxn modelId="{114432CA-786E-BE4F-BF82-0C1835E43FF3}" type="presParOf" srcId="{2366EF7E-4A55-794B-A2E3-FC05A5D670A5}" destId="{151A0273-B1A5-AF43-ACB0-60E1831FE7D6}" srcOrd="1" destOrd="0" presId="urn:microsoft.com/office/officeart/2005/8/layout/orgChart1"/>
    <dgm:cxn modelId="{B39EA1A1-282F-8949-A0BD-2E37DB9550D7}" type="presParOf" srcId="{151A0273-B1A5-AF43-ACB0-60E1831FE7D6}" destId="{8F685FD2-CF1A-E142-8D03-D6353A11119A}" srcOrd="0" destOrd="0" presId="urn:microsoft.com/office/officeart/2005/8/layout/orgChart1"/>
    <dgm:cxn modelId="{028340BA-F7D5-FA4C-BFCC-B940628E12BC}" type="presParOf" srcId="{8F685FD2-CF1A-E142-8D03-D6353A11119A}" destId="{BA07ACE7-376F-FB47-8F61-D9932283F28D}" srcOrd="0" destOrd="0" presId="urn:microsoft.com/office/officeart/2005/8/layout/orgChart1"/>
    <dgm:cxn modelId="{45FDC763-0ECF-DC4B-B3E2-4986B75DE240}" type="presParOf" srcId="{8F685FD2-CF1A-E142-8D03-D6353A11119A}" destId="{68E1A83A-637D-E74B-8F4B-D6BA532AD831}" srcOrd="1" destOrd="0" presId="urn:microsoft.com/office/officeart/2005/8/layout/orgChart1"/>
    <dgm:cxn modelId="{EFB21440-5309-2D41-B094-84A1FA9BB6BD}" type="presParOf" srcId="{151A0273-B1A5-AF43-ACB0-60E1831FE7D6}" destId="{C8F55AE9-0F76-F44D-B20B-3A89AE174AEA}" srcOrd="1" destOrd="0" presId="urn:microsoft.com/office/officeart/2005/8/layout/orgChart1"/>
    <dgm:cxn modelId="{388863DC-7103-6543-95E7-530C43E13DA4}" type="presParOf" srcId="{151A0273-B1A5-AF43-ACB0-60E1831FE7D6}" destId="{D98BB6FE-2A34-3848-B21E-ACB57796249F}" srcOrd="2" destOrd="0" presId="urn:microsoft.com/office/officeart/2005/8/layout/orgChart1"/>
    <dgm:cxn modelId="{F244806E-FC18-AF46-823E-2FAED2901926}" type="presParOf" srcId="{3DA14039-2D5E-5444-8368-42F1CF17B6D4}" destId="{78AADD3D-DA75-EE42-93B4-943A8AAD78A9}" srcOrd="2" destOrd="0" presId="urn:microsoft.com/office/officeart/2005/8/layout/orgChart1"/>
    <dgm:cxn modelId="{428E3E2E-C0E0-EE45-97EF-04E568BE2238}" type="presParOf" srcId="{2821101E-8876-9D4E-A898-C1A99DDB1206}" destId="{050E483B-8A75-4B4D-9C97-B6BCA75A5789}" srcOrd="2" destOrd="0" presId="urn:microsoft.com/office/officeart/2005/8/layout/orgChart1"/>
    <dgm:cxn modelId="{4F6D6096-795D-ED43-B831-A0680BD4618E}" type="presParOf" srcId="{638F5D18-4EA4-F547-A03A-368F6CE74B6D}" destId="{C6F953B2-41D9-4D45-B2DD-8932A9BA8D38}" srcOrd="2" destOrd="0" presId="urn:microsoft.com/office/officeart/2005/8/layout/orgChart1"/>
    <dgm:cxn modelId="{560526D3-A143-2A4A-AB38-0436E308EA0C}" type="presParOf" srcId="{6ADD0CC0-90AB-8D44-B5C6-99FE51763746}" destId="{C0622529-60AE-4042-A596-F0D04CEC0C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A4B60-D3D0-CA46-BB27-D596B1726253}">
      <dsp:nvSpPr>
        <dsp:cNvPr id="0" name=""/>
        <dsp:cNvSpPr/>
      </dsp:nvSpPr>
      <dsp:spPr>
        <a:xfrm>
          <a:off x="5220677" y="3381738"/>
          <a:ext cx="192665" cy="590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839"/>
              </a:lnTo>
              <a:lnTo>
                <a:pt x="192665" y="590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17839-42E4-0341-A334-F03878820D00}">
      <dsp:nvSpPr>
        <dsp:cNvPr id="0" name=""/>
        <dsp:cNvSpPr/>
      </dsp:nvSpPr>
      <dsp:spPr>
        <a:xfrm>
          <a:off x="4957368" y="2469790"/>
          <a:ext cx="777083" cy="26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65"/>
              </a:lnTo>
              <a:lnTo>
                <a:pt x="777083" y="134865"/>
              </a:lnTo>
              <a:lnTo>
                <a:pt x="777083" y="269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001EB4-3A7F-6048-A06D-5B26462B3A40}">
      <dsp:nvSpPr>
        <dsp:cNvPr id="0" name=""/>
        <dsp:cNvSpPr/>
      </dsp:nvSpPr>
      <dsp:spPr>
        <a:xfrm>
          <a:off x="3666511" y="3381738"/>
          <a:ext cx="192665" cy="590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839"/>
              </a:lnTo>
              <a:lnTo>
                <a:pt x="192665" y="590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C2E96-73BF-8641-85F3-DF01955CD861}">
      <dsp:nvSpPr>
        <dsp:cNvPr id="0" name=""/>
        <dsp:cNvSpPr/>
      </dsp:nvSpPr>
      <dsp:spPr>
        <a:xfrm>
          <a:off x="4180285" y="2469790"/>
          <a:ext cx="777083" cy="269731"/>
        </a:xfrm>
        <a:custGeom>
          <a:avLst/>
          <a:gdLst/>
          <a:ahLst/>
          <a:cxnLst/>
          <a:rect l="0" t="0" r="0" b="0"/>
          <a:pathLst>
            <a:path>
              <a:moveTo>
                <a:pt x="777083" y="0"/>
              </a:moveTo>
              <a:lnTo>
                <a:pt x="777083" y="134865"/>
              </a:lnTo>
              <a:lnTo>
                <a:pt x="0" y="134865"/>
              </a:lnTo>
              <a:lnTo>
                <a:pt x="0" y="269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3F7D1-0A5A-7D47-9DC8-D329A049A6D2}">
      <dsp:nvSpPr>
        <dsp:cNvPr id="0" name=""/>
        <dsp:cNvSpPr/>
      </dsp:nvSpPr>
      <dsp:spPr>
        <a:xfrm>
          <a:off x="4180285" y="1557841"/>
          <a:ext cx="777083" cy="26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65"/>
              </a:lnTo>
              <a:lnTo>
                <a:pt x="777083" y="134865"/>
              </a:lnTo>
              <a:lnTo>
                <a:pt x="777083" y="269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8238F-025C-AE49-88FB-1502A5B2B3FD}">
      <dsp:nvSpPr>
        <dsp:cNvPr id="0" name=""/>
        <dsp:cNvSpPr/>
      </dsp:nvSpPr>
      <dsp:spPr>
        <a:xfrm>
          <a:off x="3403202" y="1557841"/>
          <a:ext cx="777083" cy="269731"/>
        </a:xfrm>
        <a:custGeom>
          <a:avLst/>
          <a:gdLst/>
          <a:ahLst/>
          <a:cxnLst/>
          <a:rect l="0" t="0" r="0" b="0"/>
          <a:pathLst>
            <a:path>
              <a:moveTo>
                <a:pt x="777083" y="0"/>
              </a:moveTo>
              <a:lnTo>
                <a:pt x="777083" y="134865"/>
              </a:lnTo>
              <a:lnTo>
                <a:pt x="0" y="134865"/>
              </a:lnTo>
              <a:lnTo>
                <a:pt x="0" y="26973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40C7F-B48F-9A4A-9610-BA6F7E443936}">
      <dsp:nvSpPr>
        <dsp:cNvPr id="0" name=""/>
        <dsp:cNvSpPr/>
      </dsp:nvSpPr>
      <dsp:spPr>
        <a:xfrm>
          <a:off x="2854106" y="645892"/>
          <a:ext cx="1326178" cy="269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865"/>
              </a:lnTo>
              <a:lnTo>
                <a:pt x="1326178" y="134865"/>
              </a:lnTo>
              <a:lnTo>
                <a:pt x="1326178" y="26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0A21B2-A487-C444-8370-146E1F8AA761}">
      <dsp:nvSpPr>
        <dsp:cNvPr id="0" name=""/>
        <dsp:cNvSpPr/>
      </dsp:nvSpPr>
      <dsp:spPr>
        <a:xfrm>
          <a:off x="1014153" y="1557841"/>
          <a:ext cx="192665" cy="5908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839"/>
              </a:lnTo>
              <a:lnTo>
                <a:pt x="192665" y="5908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4049C-5909-B54B-85F8-7AD2BAAF5D1F}">
      <dsp:nvSpPr>
        <dsp:cNvPr id="0" name=""/>
        <dsp:cNvSpPr/>
      </dsp:nvSpPr>
      <dsp:spPr>
        <a:xfrm>
          <a:off x="1527927" y="645892"/>
          <a:ext cx="1326178" cy="269731"/>
        </a:xfrm>
        <a:custGeom>
          <a:avLst/>
          <a:gdLst/>
          <a:ahLst/>
          <a:cxnLst/>
          <a:rect l="0" t="0" r="0" b="0"/>
          <a:pathLst>
            <a:path>
              <a:moveTo>
                <a:pt x="1326178" y="0"/>
              </a:moveTo>
              <a:lnTo>
                <a:pt x="1326178" y="134865"/>
              </a:lnTo>
              <a:lnTo>
                <a:pt x="0" y="134865"/>
              </a:lnTo>
              <a:lnTo>
                <a:pt x="0" y="2697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CA050-46AF-5148-AFBD-CFB0B51115CB}">
      <dsp:nvSpPr>
        <dsp:cNvPr id="0" name=""/>
        <dsp:cNvSpPr/>
      </dsp:nvSpPr>
      <dsp:spPr>
        <a:xfrm>
          <a:off x="2211889" y="3675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Responsiveness and breathing</a:t>
          </a:r>
          <a:endParaRPr lang="en-US" sz="1500" kern="1200" dirty="0"/>
        </a:p>
      </dsp:txBody>
      <dsp:txXfrm>
        <a:off x="2211889" y="3675"/>
        <a:ext cx="1284434" cy="642217"/>
      </dsp:txXfrm>
    </dsp:sp>
    <dsp:sp modelId="{953804BF-0AD4-464C-8AF2-DCC33FFEF320}">
      <dsp:nvSpPr>
        <dsp:cNvPr id="0" name=""/>
        <dsp:cNvSpPr/>
      </dsp:nvSpPr>
      <dsp:spPr>
        <a:xfrm>
          <a:off x="885710" y="915624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Yes</a:t>
          </a:r>
          <a:endParaRPr lang="en-US" sz="1500" kern="1200" dirty="0"/>
        </a:p>
      </dsp:txBody>
      <dsp:txXfrm>
        <a:off x="885710" y="915624"/>
        <a:ext cx="1284434" cy="642217"/>
      </dsp:txXfrm>
    </dsp:sp>
    <dsp:sp modelId="{F3825E15-643E-E944-B984-305CFDBDBD98}">
      <dsp:nvSpPr>
        <dsp:cNvPr id="0" name=""/>
        <dsp:cNvSpPr/>
      </dsp:nvSpPr>
      <dsp:spPr>
        <a:xfrm>
          <a:off x="1206819" y="1827572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Monitor</a:t>
          </a:r>
          <a:endParaRPr lang="en-US" sz="1500" kern="1200" dirty="0"/>
        </a:p>
      </dsp:txBody>
      <dsp:txXfrm>
        <a:off x="1206819" y="1827572"/>
        <a:ext cx="1284434" cy="642217"/>
      </dsp:txXfrm>
    </dsp:sp>
    <dsp:sp modelId="{90636A10-3742-6A4C-B986-8B47AEBAF8AE}">
      <dsp:nvSpPr>
        <dsp:cNvPr id="0" name=""/>
        <dsp:cNvSpPr/>
      </dsp:nvSpPr>
      <dsp:spPr>
        <a:xfrm>
          <a:off x="3538068" y="915624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NO</a:t>
          </a:r>
        </a:p>
      </dsp:txBody>
      <dsp:txXfrm>
        <a:off x="3538068" y="915624"/>
        <a:ext cx="1284434" cy="642217"/>
      </dsp:txXfrm>
    </dsp:sp>
    <dsp:sp modelId="{692FC44A-FAB9-DA48-BFDB-7AFFE1462679}">
      <dsp:nvSpPr>
        <dsp:cNvPr id="0" name=""/>
        <dsp:cNvSpPr/>
      </dsp:nvSpPr>
      <dsp:spPr>
        <a:xfrm>
          <a:off x="2760985" y="1827572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Sternal Rub/Stimulate</a:t>
          </a:r>
          <a:endParaRPr lang="en-US" sz="1500" kern="1200" dirty="0"/>
        </a:p>
      </dsp:txBody>
      <dsp:txXfrm>
        <a:off x="2760985" y="1827572"/>
        <a:ext cx="1284434" cy="642217"/>
      </dsp:txXfrm>
    </dsp:sp>
    <dsp:sp modelId="{A58D4313-91A5-2742-BCD1-FD5622255AD2}">
      <dsp:nvSpPr>
        <dsp:cNvPr id="0" name=""/>
        <dsp:cNvSpPr/>
      </dsp:nvSpPr>
      <dsp:spPr>
        <a:xfrm>
          <a:off x="4315151" y="1827572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Breathing</a:t>
          </a:r>
          <a:endParaRPr lang="en-US" sz="1500" kern="1200" dirty="0"/>
        </a:p>
      </dsp:txBody>
      <dsp:txXfrm>
        <a:off x="4315151" y="1827572"/>
        <a:ext cx="1284434" cy="642217"/>
      </dsp:txXfrm>
    </dsp:sp>
    <dsp:sp modelId="{EEB46212-9118-4A4C-AD32-B00EAF7F81BF}">
      <dsp:nvSpPr>
        <dsp:cNvPr id="0" name=""/>
        <dsp:cNvSpPr/>
      </dsp:nvSpPr>
      <dsp:spPr>
        <a:xfrm>
          <a:off x="3538068" y="2739521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Yes</a:t>
          </a:r>
          <a:endParaRPr lang="en-US" sz="1500" kern="1200" dirty="0"/>
        </a:p>
      </dsp:txBody>
      <dsp:txXfrm>
        <a:off x="3538068" y="2739521"/>
        <a:ext cx="1284434" cy="642217"/>
      </dsp:txXfrm>
    </dsp:sp>
    <dsp:sp modelId="{0F25CFAA-CD7A-574C-B97A-CE16F1A7DA47}">
      <dsp:nvSpPr>
        <dsp:cNvPr id="0" name=""/>
        <dsp:cNvSpPr/>
      </dsp:nvSpPr>
      <dsp:spPr>
        <a:xfrm>
          <a:off x="3859176" y="3651470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Observe</a:t>
          </a:r>
          <a:endParaRPr lang="en-US" sz="1500" kern="1200" dirty="0"/>
        </a:p>
      </dsp:txBody>
      <dsp:txXfrm>
        <a:off x="3859176" y="3651470"/>
        <a:ext cx="1284434" cy="642217"/>
      </dsp:txXfrm>
    </dsp:sp>
    <dsp:sp modelId="{4DC40DC7-4529-6A4F-92D9-DF3617C7F30B}">
      <dsp:nvSpPr>
        <dsp:cNvPr id="0" name=""/>
        <dsp:cNvSpPr/>
      </dsp:nvSpPr>
      <dsp:spPr>
        <a:xfrm>
          <a:off x="5092234" y="2739521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No</a:t>
          </a:r>
          <a:endParaRPr lang="en-US" sz="1500" kern="1200" dirty="0"/>
        </a:p>
      </dsp:txBody>
      <dsp:txXfrm>
        <a:off x="5092234" y="2739521"/>
        <a:ext cx="1284434" cy="642217"/>
      </dsp:txXfrm>
    </dsp:sp>
    <dsp:sp modelId="{BA07ACE7-376F-FB47-8F61-D9932283F28D}">
      <dsp:nvSpPr>
        <dsp:cNvPr id="0" name=""/>
        <dsp:cNvSpPr/>
      </dsp:nvSpPr>
      <dsp:spPr>
        <a:xfrm>
          <a:off x="5413342" y="3651470"/>
          <a:ext cx="1284434" cy="64221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10000"/>
                <a:satMod val="135000"/>
              </a:schemeClr>
              <a:schemeClr val="accent1">
                <a:hueOff val="0"/>
                <a:satOff val="0"/>
                <a:lumOff val="0"/>
                <a:alphaOff val="0"/>
                <a:satMod val="150000"/>
                <a:lumMod val="110000"/>
              </a:schemeClr>
            </a:duotone>
          </a:blip>
          <a:stretch/>
        </a:blipFill>
        <a:ln>
          <a:noFill/>
        </a:ln>
        <a:effectLst>
          <a:outerShdw blurRad="101600" dist="25400" dir="4800000" sx="103000" sy="103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l">
            <a:rot lat="0" lon="0" rev="3000000"/>
          </a:lightRig>
        </a:scene3d>
        <a:sp3d prstMaterial="soft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Ad mister Narcan</a:t>
          </a:r>
          <a:endParaRPr lang="en-US" sz="1500" kern="1200" dirty="0"/>
        </a:p>
      </dsp:txBody>
      <dsp:txXfrm>
        <a:off x="5413342" y="3651470"/>
        <a:ext cx="1284434" cy="642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CD1EACE2-EA00-4376-9A66-47ABB8B02CF5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7DADC-55EA-4839-91C8-5BCC0EC06F5C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A47DADC-55EA-4839-91C8-5BCC0EC06F5C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102CF1CA-F464-4B29-B867-EAF8A9B936E3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7DADC-55EA-4839-91C8-5BCC0EC06F5C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93CF52C1-9A39-494C-9977-BBEFAB872C1F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A47DADC-55EA-4839-91C8-5BCC0EC06F5C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package" Target="../embeddings/Microsoft_Word_Document1.doc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Intranasal Naloxone Administration:  The power to save a life is under their nose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IMPD Southwest District Narcan Pilot Project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2791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opiates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Synthetic or naturally occurring products derived from the poppy plant</a:t>
            </a:r>
          </a:p>
          <a:p>
            <a:r>
              <a:rPr lang="en-US" dirty="0" smtClean="0"/>
              <a:t>They are classified as depressants</a:t>
            </a:r>
          </a:p>
          <a:p>
            <a:pPr lvl="1"/>
            <a:r>
              <a:rPr lang="en-US" dirty="0" smtClean="0"/>
              <a:t>CNS</a:t>
            </a:r>
            <a:r>
              <a:rPr lang="en-US" dirty="0" smtClean="0">
                <a:sym typeface="Wingdings"/>
              </a:rPr>
              <a:t> Slow mentation, alter level of consciousness</a:t>
            </a:r>
          </a:p>
          <a:p>
            <a:pPr lvl="1"/>
            <a:r>
              <a:rPr lang="en-US" dirty="0" smtClean="0">
                <a:sym typeface="Wingdings"/>
              </a:rPr>
              <a:t>Respiratory systems  Slow respirations, stop breathing</a:t>
            </a:r>
          </a:p>
          <a:p>
            <a:pPr lvl="1"/>
            <a:r>
              <a:rPr lang="en-US" dirty="0" smtClean="0">
                <a:sym typeface="Wingdings"/>
              </a:rPr>
              <a:t>Cardiovascular  Slow HR, Drop Blood pressure</a:t>
            </a:r>
          </a:p>
          <a:p>
            <a:r>
              <a:rPr lang="en-US" dirty="0" smtClean="0">
                <a:sym typeface="Wingdings"/>
              </a:rPr>
              <a:t>But people take them to get high?</a:t>
            </a:r>
            <a:endParaRPr lang="en-US" dirty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Lower doses cause euphoria, loss of pain</a:t>
            </a:r>
          </a:p>
          <a:p>
            <a:pPr lvl="1"/>
            <a:endParaRPr lang="en-US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06846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People Ingest?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Prescription</a:t>
            </a:r>
          </a:p>
          <a:p>
            <a:pPr lvl="1"/>
            <a:r>
              <a:rPr lang="en-US" dirty="0" smtClean="0"/>
              <a:t>Vicodin, Norco, Percocet, Percodan, Morphine, etc..</a:t>
            </a:r>
          </a:p>
          <a:p>
            <a:pPr lvl="1"/>
            <a:r>
              <a:rPr lang="en-US" dirty="0" smtClean="0"/>
              <a:t>Common pain relievers</a:t>
            </a:r>
          </a:p>
          <a:p>
            <a:pPr lvl="2"/>
            <a:r>
              <a:rPr lang="en-US" dirty="0" smtClean="0"/>
              <a:t>When taken in prescribed doses </a:t>
            </a:r>
            <a:r>
              <a:rPr lang="en-US" dirty="0" smtClean="0">
                <a:sym typeface="Wingdings"/>
              </a:rPr>
              <a:t> predictive effects</a:t>
            </a:r>
          </a:p>
          <a:p>
            <a:pPr lvl="2"/>
            <a:r>
              <a:rPr lang="en-US" dirty="0" smtClean="0">
                <a:sym typeface="Wingdings"/>
              </a:rPr>
              <a:t>When taken in no prescribed doses  Variable</a:t>
            </a:r>
          </a:p>
          <a:p>
            <a:r>
              <a:rPr lang="en-US" dirty="0" smtClean="0">
                <a:sym typeface="Wingdings"/>
              </a:rPr>
              <a:t>Illicit</a:t>
            </a:r>
          </a:p>
          <a:p>
            <a:pPr lvl="1"/>
            <a:r>
              <a:rPr lang="en-US" dirty="0" smtClean="0">
                <a:sym typeface="Wingdings"/>
              </a:rPr>
              <a:t>Heroin</a:t>
            </a:r>
          </a:p>
          <a:p>
            <a:pPr lvl="1"/>
            <a:r>
              <a:rPr lang="en-US" dirty="0" smtClean="0">
                <a:sym typeface="Wingdings"/>
              </a:rPr>
              <a:t>Injected, Snorted, Smoked</a:t>
            </a:r>
          </a:p>
          <a:p>
            <a:pPr lvl="1"/>
            <a:r>
              <a:rPr lang="en-US" dirty="0" smtClean="0">
                <a:sym typeface="Wingdings"/>
              </a:rPr>
              <a:t>VARIABLE effect</a:t>
            </a:r>
          </a:p>
          <a:p>
            <a:pPr lvl="2"/>
            <a:r>
              <a:rPr lang="en-US" dirty="0" smtClean="0">
                <a:sym typeface="Wingdings"/>
              </a:rPr>
              <a:t>Not predictable</a:t>
            </a:r>
          </a:p>
          <a:p>
            <a:pPr lvl="1"/>
            <a:r>
              <a:rPr lang="en-US" dirty="0" smtClean="0">
                <a:sym typeface="Wingdings"/>
              </a:rPr>
              <a:t>First time users can overdose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144308" y="2930918"/>
            <a:ext cx="6279741" cy="1018843"/>
          </a:xfrm>
          <a:prstGeom prst="ellipse">
            <a:avLst/>
          </a:prstGeom>
          <a:noFill/>
          <a:ln w="285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" y="4549902"/>
            <a:ext cx="4800513" cy="1074670"/>
          </a:xfrm>
          <a:prstGeom prst="ellipse">
            <a:avLst/>
          </a:prstGeom>
          <a:noFill/>
          <a:ln w="285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1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They Kill?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Central Nervous System Depressant</a:t>
            </a:r>
          </a:p>
          <a:p>
            <a:r>
              <a:rPr lang="en-US" dirty="0" smtClean="0"/>
              <a:t>“Slows” everything down</a:t>
            </a:r>
          </a:p>
          <a:p>
            <a:r>
              <a:rPr lang="en-US" dirty="0" smtClean="0"/>
              <a:t>Slows or stops the vital organs of the body:</a:t>
            </a:r>
          </a:p>
          <a:p>
            <a:pPr lvl="1"/>
            <a:r>
              <a:rPr lang="en-US" dirty="0" smtClean="0"/>
              <a:t>Brain </a:t>
            </a:r>
            <a:r>
              <a:rPr lang="en-US" dirty="0" smtClean="0">
                <a:sym typeface="Wingdings"/>
              </a:rPr>
              <a:t> Decreased LOC</a:t>
            </a:r>
          </a:p>
          <a:p>
            <a:pPr lvl="2"/>
            <a:r>
              <a:rPr lang="en-US" dirty="0" smtClean="0">
                <a:sym typeface="Wingdings"/>
              </a:rPr>
              <a:t>Decreased alertness</a:t>
            </a:r>
          </a:p>
          <a:p>
            <a:pPr lvl="2"/>
            <a:r>
              <a:rPr lang="en-US" dirty="0" smtClean="0">
                <a:sym typeface="Wingdings"/>
              </a:rPr>
              <a:t>Decreased Respiratory drive</a:t>
            </a:r>
          </a:p>
          <a:p>
            <a:pPr lvl="1"/>
            <a:r>
              <a:rPr lang="en-US" dirty="0" smtClean="0">
                <a:sym typeface="Wingdings"/>
              </a:rPr>
              <a:t>Brainstem</a:t>
            </a:r>
          </a:p>
          <a:p>
            <a:pPr lvl="2"/>
            <a:r>
              <a:rPr lang="en-US" dirty="0" smtClean="0">
                <a:sym typeface="Wingdings"/>
              </a:rPr>
              <a:t>Responsible for vital functions </a:t>
            </a:r>
          </a:p>
          <a:p>
            <a:pPr lvl="2"/>
            <a:r>
              <a:rPr lang="en-US" dirty="0" smtClean="0">
                <a:sym typeface="Wingdings"/>
              </a:rPr>
              <a:t>Take away the body’s desire to breath</a:t>
            </a:r>
          </a:p>
          <a:p>
            <a:pPr lvl="2"/>
            <a:r>
              <a:rPr lang="en-US" dirty="0" smtClean="0">
                <a:sym typeface="Wingdings"/>
              </a:rPr>
              <a:t>Drops HR, BP,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5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Decreased Respiratory Drive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opiates kill</a:t>
            </a:r>
          </a:p>
          <a:p>
            <a:r>
              <a:rPr lang="en-US" dirty="0" smtClean="0"/>
              <a:t>Body naturally wants to breath</a:t>
            </a:r>
          </a:p>
          <a:p>
            <a:r>
              <a:rPr lang="en-US" dirty="0" smtClean="0"/>
              <a:t>This takes it away</a:t>
            </a:r>
          </a:p>
          <a:p>
            <a:r>
              <a:rPr lang="en-US" dirty="0" smtClean="0"/>
              <a:t>Lose Consciousness </a:t>
            </a:r>
            <a:r>
              <a:rPr lang="en-US" dirty="0" smtClean="0">
                <a:sym typeface="Wingdings"/>
              </a:rPr>
              <a:t> Lose drive to breath  Lose Oxygen  Go further out of consciousness  DEATH</a:t>
            </a:r>
          </a:p>
          <a:p>
            <a:r>
              <a:rPr lang="en-US" dirty="0" smtClean="0">
                <a:sym typeface="Wingdings"/>
              </a:rPr>
              <a:t>All can be reversed in a timely manner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4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 of an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555533"/>
            <a:ext cx="7583488" cy="4297363"/>
          </a:xfrm>
        </p:spPr>
        <p:txBody>
          <a:bodyPr>
            <a:noAutofit/>
          </a:bodyPr>
          <a:lstStyle/>
          <a:p>
            <a:r>
              <a:rPr lang="en-US" sz="1800" dirty="0" smtClean="0"/>
              <a:t>Everything is slowed</a:t>
            </a:r>
          </a:p>
          <a:p>
            <a:r>
              <a:rPr lang="en-US" sz="1800" dirty="0" smtClean="0"/>
              <a:t>Person often drifts out of consciousness</a:t>
            </a:r>
          </a:p>
          <a:p>
            <a:r>
              <a:rPr lang="en-US" sz="1800" dirty="0" smtClean="0"/>
              <a:t>Unable to wake them up with even painful stimuli</a:t>
            </a:r>
          </a:p>
          <a:p>
            <a:r>
              <a:rPr lang="en-US" sz="1800" dirty="0" smtClean="0"/>
              <a:t>Constricted pupils</a:t>
            </a:r>
          </a:p>
          <a:p>
            <a:r>
              <a:rPr lang="en-US" sz="1800" dirty="0" smtClean="0"/>
              <a:t>Limp body</a:t>
            </a:r>
          </a:p>
          <a:p>
            <a:r>
              <a:rPr lang="en-US" sz="1800" dirty="0" smtClean="0"/>
              <a:t>Abnormal respirations</a:t>
            </a:r>
          </a:p>
          <a:p>
            <a:r>
              <a:rPr lang="en-US" sz="1800" dirty="0" smtClean="0"/>
              <a:t>Slowed respirations</a:t>
            </a:r>
          </a:p>
          <a:p>
            <a:r>
              <a:rPr lang="en-US" sz="1800" dirty="0" smtClean="0"/>
              <a:t>No Respirations</a:t>
            </a:r>
          </a:p>
          <a:p>
            <a:r>
              <a:rPr lang="en-US" sz="1800" dirty="0" smtClean="0"/>
              <a:t>Turn Blue, begin to “aspirate”</a:t>
            </a:r>
          </a:p>
          <a:p>
            <a:r>
              <a:rPr lang="en-US" sz="1800" dirty="0" smtClean="0"/>
              <a:t>Death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646" y="3178918"/>
            <a:ext cx="3501305" cy="246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6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vs. Overdose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682016"/>
              </p:ext>
            </p:extLst>
          </p:nvPr>
        </p:nvGraphicFramePr>
        <p:xfrm>
          <a:off x="141234" y="2600853"/>
          <a:ext cx="9105007" cy="2523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4" imgW="6781800" imgH="1879600" progId="Word.Document.12">
                  <p:embed/>
                </p:oleObj>
              </mc:Choice>
              <mc:Fallback>
                <p:oleObj name="Document" r:id="rId4" imgW="6781800" imgH="187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1234" y="2600853"/>
                        <a:ext cx="9105007" cy="2523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/>
          <p:cNvSpPr/>
          <p:nvPr/>
        </p:nvSpPr>
        <p:spPr>
          <a:xfrm>
            <a:off x="3985332" y="2365079"/>
            <a:ext cx="4043725" cy="3095042"/>
          </a:xfrm>
          <a:prstGeom prst="ellipse">
            <a:avLst/>
          </a:prstGeom>
          <a:noFill/>
          <a:ln w="57150" cmpd="sng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Once EMS Arrives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assist in breathing</a:t>
            </a:r>
          </a:p>
          <a:p>
            <a:r>
              <a:rPr lang="en-US" dirty="0"/>
              <a:t>If in cardiac arrest will begin treating accordingly</a:t>
            </a:r>
          </a:p>
          <a:p>
            <a:r>
              <a:rPr lang="en-US" dirty="0"/>
              <a:t>If not in cardiac arrest and unconscious will administer Naloxone</a:t>
            </a:r>
          </a:p>
          <a:p>
            <a:pPr lvl="1"/>
            <a:r>
              <a:rPr lang="en-US" dirty="0"/>
              <a:t>Does not work if they have already gone into cardiac arrest</a:t>
            </a:r>
          </a:p>
          <a:p>
            <a:r>
              <a:rPr lang="en-US" dirty="0"/>
              <a:t>Almost 100% will need transportation to the hospital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239" y="81245"/>
            <a:ext cx="1380427" cy="216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97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it is too 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Cardiac arrest</a:t>
            </a:r>
          </a:p>
          <a:p>
            <a:pPr lvl="1"/>
            <a:r>
              <a:rPr lang="en-US" dirty="0" smtClean="0"/>
              <a:t>Longer they are in cardiac arrest </a:t>
            </a:r>
            <a:r>
              <a:rPr lang="en-US" dirty="0" smtClean="0">
                <a:sym typeface="Wingdings"/>
              </a:rPr>
              <a:t> Harder it is to get them back</a:t>
            </a:r>
          </a:p>
          <a:p>
            <a:pPr lvl="2"/>
            <a:r>
              <a:rPr lang="en-US" dirty="0" smtClean="0">
                <a:sym typeface="Wingdings"/>
              </a:rPr>
              <a:t>No matter the age</a:t>
            </a:r>
          </a:p>
          <a:p>
            <a:r>
              <a:rPr lang="en-US" dirty="0" smtClean="0">
                <a:sym typeface="Wingdings"/>
              </a:rPr>
              <a:t>Effects of long term oxygen deficit</a:t>
            </a:r>
          </a:p>
          <a:p>
            <a:pPr lvl="1"/>
            <a:r>
              <a:rPr lang="en-US" dirty="0" smtClean="0">
                <a:sym typeface="Wingdings"/>
              </a:rPr>
              <a:t>Brain damage</a:t>
            </a:r>
          </a:p>
          <a:p>
            <a:pPr lvl="2"/>
            <a:r>
              <a:rPr lang="en-US" dirty="0" smtClean="0">
                <a:sym typeface="Wingdings"/>
              </a:rPr>
              <a:t>Very common after someone has overdosed</a:t>
            </a:r>
          </a:p>
          <a:p>
            <a:pPr lvl="2"/>
            <a:r>
              <a:rPr lang="en-US" dirty="0" smtClean="0">
                <a:sym typeface="Wingdings"/>
              </a:rPr>
              <a:t>Mild (forgetfulness)  Severe (inability to do normal activities)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09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Naloxone/Narcan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Naloxone</a:t>
            </a:r>
          </a:p>
          <a:p>
            <a:pPr lvl="1"/>
            <a:r>
              <a:rPr lang="en-US" dirty="0" smtClean="0"/>
              <a:t>“Antidote” for opiates</a:t>
            </a:r>
          </a:p>
          <a:p>
            <a:pPr lvl="2"/>
            <a:r>
              <a:rPr lang="en-US" dirty="0" smtClean="0"/>
              <a:t>Onset up to 8 minutes</a:t>
            </a:r>
          </a:p>
          <a:p>
            <a:pPr lvl="2"/>
            <a:r>
              <a:rPr lang="en-US" dirty="0" smtClean="0"/>
              <a:t>Lasts 30-90 minutes</a:t>
            </a:r>
          </a:p>
          <a:p>
            <a:pPr lvl="1"/>
            <a:r>
              <a:rPr lang="en-US" dirty="0" smtClean="0"/>
              <a:t>Will reverse the effects</a:t>
            </a:r>
          </a:p>
          <a:p>
            <a:pPr lvl="2"/>
            <a:r>
              <a:rPr lang="en-US" dirty="0" smtClean="0"/>
              <a:t>Wake people up</a:t>
            </a:r>
          </a:p>
          <a:p>
            <a:pPr lvl="2"/>
            <a:r>
              <a:rPr lang="en-US" dirty="0" smtClean="0"/>
              <a:t>Stimulate breathing</a:t>
            </a:r>
          </a:p>
          <a:p>
            <a:r>
              <a:rPr lang="en-US" dirty="0" smtClean="0"/>
              <a:t>Safe and effective</a:t>
            </a:r>
          </a:p>
          <a:p>
            <a:pPr lvl="1"/>
            <a:r>
              <a:rPr lang="en-US" dirty="0" smtClean="0"/>
              <a:t>Can be given through an IV</a:t>
            </a:r>
          </a:p>
          <a:p>
            <a:pPr lvl="1"/>
            <a:r>
              <a:rPr lang="en-US" dirty="0" smtClean="0"/>
              <a:t>Can be given intranasal</a:t>
            </a:r>
          </a:p>
          <a:p>
            <a:pPr lvl="1"/>
            <a:r>
              <a:rPr lang="en-US" dirty="0" smtClean="0"/>
              <a:t>Currently carried by paramedics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395" y="1417638"/>
            <a:ext cx="3238500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9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Intranasal naloxone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with the Mucosal Atomizer Device (MAD)</a:t>
            </a:r>
          </a:p>
          <a:p>
            <a:r>
              <a:rPr lang="en-US" dirty="0" smtClean="0"/>
              <a:t>Creates a “mist of medication”</a:t>
            </a:r>
          </a:p>
          <a:p>
            <a:r>
              <a:rPr lang="en-US" dirty="0" smtClean="0"/>
              <a:t>Absorbed through the nasal mucosa</a:t>
            </a:r>
          </a:p>
          <a:p>
            <a:r>
              <a:rPr lang="en-US" dirty="0" smtClean="0"/>
              <a:t>They are not “breathing it in”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07" y="4749800"/>
            <a:ext cx="3860800" cy="210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092" y="4884839"/>
            <a:ext cx="3260859" cy="216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0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the problem </a:t>
            </a:r>
          </a:p>
          <a:p>
            <a:r>
              <a:rPr lang="en-US" dirty="0" smtClean="0"/>
              <a:t>Discuss the basics of opioids</a:t>
            </a:r>
          </a:p>
          <a:p>
            <a:pPr lvl="1"/>
            <a:r>
              <a:rPr lang="en-US" dirty="0" smtClean="0"/>
              <a:t>What are opioids?</a:t>
            </a:r>
          </a:p>
          <a:p>
            <a:pPr lvl="2"/>
            <a:r>
              <a:rPr lang="en-US" dirty="0" smtClean="0"/>
              <a:t>Illicit and Prescription</a:t>
            </a:r>
          </a:p>
          <a:p>
            <a:r>
              <a:rPr lang="en-US" dirty="0" smtClean="0"/>
              <a:t>Educate on recognition of opioid overdose</a:t>
            </a:r>
          </a:p>
          <a:p>
            <a:r>
              <a:rPr lang="en-US" dirty="0" smtClean="0"/>
              <a:t>Educate on Intranasal administration of Naloxone</a:t>
            </a:r>
          </a:p>
        </p:txBody>
      </p:sp>
    </p:spTree>
    <p:extLst>
      <p:ext uri="{BB962C8B-B14F-4D97-AF65-F5344CB8AC3E}">
        <p14:creationId xmlns:p14="http://schemas.microsoft.com/office/powerpoint/2010/main" val="31379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we going to give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be issued 2mg/ml vials</a:t>
            </a:r>
          </a:p>
          <a:p>
            <a:pPr lvl="1"/>
            <a:r>
              <a:rPr lang="en-US" dirty="0" smtClean="0"/>
              <a:t>Giving the whole thing</a:t>
            </a:r>
          </a:p>
          <a:p>
            <a:pPr lvl="1"/>
            <a:r>
              <a:rPr lang="en-US" dirty="0" smtClean="0"/>
              <a:t>½ up one nostril, ½ up the other</a:t>
            </a:r>
          </a:p>
          <a:p>
            <a:r>
              <a:rPr lang="en-US" dirty="0" smtClean="0"/>
              <a:t>Should start seeing results within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62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am I going to see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Respiratory rate increases</a:t>
            </a:r>
          </a:p>
          <a:p>
            <a:pPr lvl="1"/>
            <a:r>
              <a:rPr lang="en-US" dirty="0" smtClean="0"/>
              <a:t>No Breathing </a:t>
            </a:r>
            <a:r>
              <a:rPr lang="en-US" dirty="0" smtClean="0">
                <a:sym typeface="Wingdings"/>
              </a:rPr>
              <a:t> Breathing</a:t>
            </a:r>
          </a:p>
          <a:p>
            <a:r>
              <a:rPr lang="en-US" dirty="0" smtClean="0">
                <a:sym typeface="Wingdings"/>
              </a:rPr>
              <a:t>Color improves</a:t>
            </a:r>
          </a:p>
          <a:p>
            <a:pPr lvl="1"/>
            <a:r>
              <a:rPr lang="en-US" dirty="0" smtClean="0">
                <a:sym typeface="Wingdings"/>
              </a:rPr>
              <a:t>Blue  “Normal” color</a:t>
            </a:r>
          </a:p>
          <a:p>
            <a:r>
              <a:rPr lang="en-US" dirty="0" smtClean="0">
                <a:sym typeface="Wingdings"/>
              </a:rPr>
              <a:t>Level of consciousness improves</a:t>
            </a:r>
          </a:p>
          <a:p>
            <a:r>
              <a:rPr lang="en-US" dirty="0" smtClean="0">
                <a:sym typeface="Wingdings"/>
              </a:rPr>
              <a:t>GI issues</a:t>
            </a:r>
          </a:p>
          <a:p>
            <a:pPr lvl="1"/>
            <a:r>
              <a:rPr lang="en-US" dirty="0" smtClean="0">
                <a:sym typeface="Wingdings"/>
              </a:rPr>
              <a:t>Vomiting</a:t>
            </a:r>
          </a:p>
          <a:p>
            <a:pPr lvl="1"/>
            <a:r>
              <a:rPr lang="en-US" dirty="0" smtClean="0">
                <a:sym typeface="Wingdings"/>
              </a:rPr>
              <a:t>Diarrhea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15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Combativeness?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not seen in intranasal administration</a:t>
            </a:r>
          </a:p>
          <a:p>
            <a:r>
              <a:rPr lang="en-US" dirty="0" smtClean="0"/>
              <a:t>Recent study showed #1 effect is confusion</a:t>
            </a:r>
          </a:p>
          <a:p>
            <a:pPr lvl="1"/>
            <a:r>
              <a:rPr lang="en-US" dirty="0" smtClean="0"/>
              <a:t>&lt;3% became violent/combative</a:t>
            </a:r>
          </a:p>
          <a:p>
            <a:r>
              <a:rPr lang="en-US" dirty="0" smtClean="0"/>
              <a:t>Our goal is to take them from dead to not dead</a:t>
            </a:r>
          </a:p>
          <a:p>
            <a:r>
              <a:rPr lang="en-US" dirty="0" smtClean="0"/>
              <a:t>Goal: Safe transfer to EMS providers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873" y="4724400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7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It’s not 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they have been out for too long it may not work</a:t>
            </a:r>
          </a:p>
          <a:p>
            <a:r>
              <a:rPr lang="en-US" dirty="0" smtClean="0"/>
              <a:t>If they have ingested other substances (EtOH, “downers”) it may not work</a:t>
            </a:r>
          </a:p>
          <a:p>
            <a:r>
              <a:rPr lang="en-US" dirty="0" smtClean="0"/>
              <a:t>They may have ingested a really potent substance</a:t>
            </a:r>
          </a:p>
          <a:p>
            <a:r>
              <a:rPr lang="en-US" dirty="0" smtClean="0"/>
              <a:t>Still no harm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095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officer will be administered 1 Intranasal narcan kit</a:t>
            </a:r>
          </a:p>
          <a:p>
            <a:r>
              <a:rPr lang="en-US" dirty="0" smtClean="0"/>
              <a:t>Contains:</a:t>
            </a:r>
          </a:p>
          <a:p>
            <a:pPr lvl="1"/>
            <a:r>
              <a:rPr lang="en-US" dirty="0" smtClean="0"/>
              <a:t>2mg/2ml prefilled narcan syringe</a:t>
            </a:r>
          </a:p>
          <a:p>
            <a:pPr lvl="1"/>
            <a:r>
              <a:rPr lang="en-US" dirty="0" smtClean="0"/>
              <a:t>1 Mucosal Atomizer Device (MAD)</a:t>
            </a:r>
          </a:p>
          <a:p>
            <a:r>
              <a:rPr lang="en-US" dirty="0" smtClean="0"/>
              <a:t>Storage</a:t>
            </a:r>
          </a:p>
          <a:p>
            <a:pPr lvl="1"/>
            <a:r>
              <a:rPr lang="en-US" dirty="0" smtClean="0"/>
              <a:t>Preferable on your person</a:t>
            </a:r>
          </a:p>
          <a:p>
            <a:pPr lvl="1"/>
            <a:r>
              <a:rPr lang="en-US" dirty="0" smtClean="0"/>
              <a:t>Can be held in your trauma kits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492" y="3879463"/>
            <a:ext cx="2984079" cy="22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57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Pictures</a:t>
            </a:r>
            <a:endParaRPr lang="en-US" dirty="0"/>
          </a:p>
        </p:txBody>
      </p:sp>
      <p:pic>
        <p:nvPicPr>
          <p:cNvPr id="4" name="Content Placeholder 3" descr="photo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0452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hoto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7359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hoto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2797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hoto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1209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hoto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6317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Opioid Overdose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AN EPIDEMIC</a:t>
            </a:r>
          </a:p>
          <a:p>
            <a:r>
              <a:rPr lang="en-US" dirty="0" smtClean="0"/>
              <a:t>Growing at an almost logarithmic rate</a:t>
            </a:r>
          </a:p>
          <a:p>
            <a:pPr lvl="1"/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Abuse</a:t>
            </a:r>
          </a:p>
          <a:p>
            <a:pPr lvl="1"/>
            <a:r>
              <a:rPr lang="en-US" dirty="0" smtClean="0"/>
              <a:t>Overdose deaths</a:t>
            </a:r>
          </a:p>
          <a:p>
            <a:r>
              <a:rPr lang="en-US" dirty="0" smtClean="0"/>
              <a:t>No boundaries</a:t>
            </a:r>
          </a:p>
          <a:p>
            <a:pPr lvl="1"/>
            <a:r>
              <a:rPr lang="en-US" dirty="0" smtClean="0"/>
              <a:t>Age</a:t>
            </a:r>
          </a:p>
          <a:p>
            <a:pPr lvl="1"/>
            <a:r>
              <a:rPr lang="en-US" dirty="0" smtClean="0"/>
              <a:t>Gender</a:t>
            </a:r>
          </a:p>
          <a:p>
            <a:pPr lvl="1"/>
            <a:r>
              <a:rPr lang="en-US" dirty="0" smtClean="0"/>
              <a:t>Socioeconomic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64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hoto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9312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Identify overdose</a:t>
            </a:r>
          </a:p>
          <a:p>
            <a:pPr lvl="1"/>
            <a:r>
              <a:rPr lang="en-US" dirty="0" smtClean="0"/>
              <a:t>Does history and appearance seem consistent with opioid overdose</a:t>
            </a:r>
          </a:p>
          <a:p>
            <a:r>
              <a:rPr lang="en-US" dirty="0" smtClean="0"/>
              <a:t>Ensure EMS is en route</a:t>
            </a:r>
          </a:p>
          <a:p>
            <a:r>
              <a:rPr lang="en-US" dirty="0" smtClean="0"/>
              <a:t>Assess for responsiveness and breathing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4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Cont…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458871"/>
              </p:ext>
            </p:extLst>
          </p:nvPr>
        </p:nvGraphicFramePr>
        <p:xfrm>
          <a:off x="779463" y="1828800"/>
          <a:ext cx="7583488" cy="42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8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different 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 opiate overdose</a:t>
            </a:r>
          </a:p>
          <a:p>
            <a:pPr lvl="1"/>
            <a:r>
              <a:rPr lang="en-US" dirty="0" smtClean="0"/>
              <a:t>Decreased LOC</a:t>
            </a:r>
          </a:p>
          <a:p>
            <a:pPr lvl="1"/>
            <a:r>
              <a:rPr lang="en-US" dirty="0" smtClean="0"/>
              <a:t>Decreased or no breathing</a:t>
            </a:r>
          </a:p>
          <a:p>
            <a:pPr lvl="1"/>
            <a:r>
              <a:rPr lang="en-US" dirty="0" smtClean="0"/>
              <a:t>In setting of likely opiate ingestion</a:t>
            </a:r>
          </a:p>
          <a:p>
            <a:r>
              <a:rPr lang="en-US" dirty="0" smtClean="0"/>
              <a:t>Give sternal rub/stimulate</a:t>
            </a:r>
          </a:p>
          <a:p>
            <a:pPr lvl="1"/>
            <a:r>
              <a:rPr lang="en-US" dirty="0" smtClean="0"/>
              <a:t>If no response </a:t>
            </a:r>
            <a:r>
              <a:rPr lang="en-US" dirty="0" smtClean="0">
                <a:sym typeface="Wingdings"/>
              </a:rPr>
              <a:t>Administer Narcan</a:t>
            </a:r>
          </a:p>
          <a:p>
            <a:r>
              <a:rPr lang="en-US" dirty="0" smtClean="0">
                <a:sym typeface="Wingdings"/>
              </a:rPr>
              <a:t>Place in recovery position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003800"/>
            <a:ext cx="43688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35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aftermath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100% will be transported to the hospital</a:t>
            </a:r>
          </a:p>
          <a:p>
            <a:pPr lvl="1"/>
            <a:r>
              <a:rPr lang="en-US" dirty="0" smtClean="0"/>
              <a:t>If patient refuses will have to ID</a:t>
            </a:r>
          </a:p>
          <a:p>
            <a:pPr lvl="2"/>
            <a:r>
              <a:rPr lang="en-US" dirty="0" smtClean="0"/>
              <a:t>Citing medical threat to self</a:t>
            </a:r>
          </a:p>
          <a:p>
            <a:r>
              <a:rPr lang="en-US" dirty="0" smtClean="0"/>
              <a:t>Paperwork</a:t>
            </a:r>
          </a:p>
          <a:p>
            <a:pPr lvl="1"/>
            <a:r>
              <a:rPr lang="en-US" dirty="0" smtClean="0"/>
              <a:t>Brief information form</a:t>
            </a:r>
          </a:p>
          <a:p>
            <a:r>
              <a:rPr lang="en-US" dirty="0" smtClean="0"/>
              <a:t>100% officer feedback within 48-72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463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Lifeline bill 227 addendum</a:t>
            </a:r>
          </a:p>
          <a:p>
            <a:pPr lvl="1"/>
            <a:r>
              <a:rPr lang="en-US" dirty="0"/>
              <a:t>Will provide protection to individuals who call for help in the event of an overdose</a:t>
            </a:r>
          </a:p>
          <a:p>
            <a:pPr lvl="1"/>
            <a:r>
              <a:rPr lang="en-US" dirty="0"/>
              <a:t>Provide some protection from prosecution if attempts are made to help a victim</a:t>
            </a:r>
          </a:p>
          <a:p>
            <a:pPr lvl="1"/>
            <a:r>
              <a:rPr lang="en-US" dirty="0"/>
              <a:t>Awaiting passage through house</a:t>
            </a:r>
          </a:p>
          <a:p>
            <a:pPr lvl="1"/>
            <a:r>
              <a:rPr lang="en-US" dirty="0"/>
              <a:t>Hopefully address fears associated with calling for help</a:t>
            </a:r>
          </a:p>
          <a:p>
            <a:r>
              <a:rPr lang="en-US" dirty="0" smtClean="0"/>
              <a:t>Signed March 2014</a:t>
            </a:r>
          </a:p>
          <a:p>
            <a:r>
              <a:rPr lang="en-US" dirty="0" smtClean="0"/>
              <a:t>May see an increase in calls related to overdose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459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Accidental deaths from opiate overdoses has become an EPIDEMIC</a:t>
            </a:r>
          </a:p>
          <a:p>
            <a:r>
              <a:rPr lang="en-US" dirty="0" smtClean="0"/>
              <a:t>Early recognition and treatment of an overdose can help save a life</a:t>
            </a:r>
          </a:p>
          <a:p>
            <a:r>
              <a:rPr lang="en-US" dirty="0" smtClean="0"/>
              <a:t>Police administration of narcan is a safe and effective means to save lives in the event of an overdose death</a:t>
            </a:r>
          </a:p>
          <a:p>
            <a:r>
              <a:rPr lang="en-US" dirty="0" smtClean="0"/>
              <a:t>Unconscious + Not breathing + Right setting </a:t>
            </a:r>
            <a:r>
              <a:rPr lang="en-US" dirty="0" smtClean="0">
                <a:sym typeface="Wingdings"/>
              </a:rPr>
              <a:t> IN Narcan (1ml up one nostril and 1ml up the other)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430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267" b="72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961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Narcan use by IEMS</a:t>
            </a:r>
            <a:endParaRPr lang="en-US" dirty="0"/>
          </a:p>
        </p:txBody>
      </p:sp>
      <p:pic>
        <p:nvPicPr>
          <p:cNvPr id="3" name="Picture 2" descr="Screen Shot 2014-03-02 at 7.34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5" y="1570708"/>
            <a:ext cx="8116365" cy="528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3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 Isn’t looking Good</a:t>
            </a:r>
            <a:endParaRPr lang="en-US" dirty="0"/>
          </a:p>
        </p:txBody>
      </p:sp>
      <p:pic>
        <p:nvPicPr>
          <p:cNvPr id="4" name="Picture 3" descr="Screen Shot 2014-04-02 at 2.19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69" y="1624424"/>
            <a:ext cx="8539279" cy="44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07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Prescription opiates are available everywhere</a:t>
            </a:r>
          </a:p>
          <a:p>
            <a:r>
              <a:rPr lang="en-US" dirty="0" smtClean="0"/>
              <a:t>Getting harder to get a hold of</a:t>
            </a:r>
          </a:p>
          <a:p>
            <a:pPr lvl="1"/>
            <a:r>
              <a:rPr lang="en-US" dirty="0" smtClean="0"/>
              <a:t>New governmental regulations on prescribing</a:t>
            </a:r>
          </a:p>
          <a:p>
            <a:pPr lvl="1"/>
            <a:r>
              <a:rPr lang="en-US" dirty="0" smtClean="0"/>
              <a:t>More expensive</a:t>
            </a:r>
          </a:p>
          <a:p>
            <a:r>
              <a:rPr lang="en-US" dirty="0" smtClean="0"/>
              <a:t>Often turning to heroin to get 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2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enforcement and Naloxone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first on scene</a:t>
            </a:r>
          </a:p>
          <a:p>
            <a:pPr lvl="1"/>
            <a:r>
              <a:rPr lang="en-US" dirty="0" smtClean="0"/>
              <a:t>Time is of the essence</a:t>
            </a:r>
          </a:p>
          <a:p>
            <a:r>
              <a:rPr lang="en-US" dirty="0" smtClean="0"/>
              <a:t>Currently limited on what you can do</a:t>
            </a:r>
          </a:p>
          <a:p>
            <a:r>
              <a:rPr lang="en-US" dirty="0" smtClean="0"/>
              <a:t>Intranasal Narcan administration by Law Enforcement</a:t>
            </a:r>
          </a:p>
          <a:p>
            <a:pPr lvl="1"/>
            <a:r>
              <a:rPr lang="en-US" dirty="0" smtClean="0"/>
              <a:t>Nassau County, NY</a:t>
            </a:r>
          </a:p>
          <a:p>
            <a:pPr lvl="1"/>
            <a:r>
              <a:rPr lang="en-US" dirty="0" smtClean="0"/>
              <a:t>Quincy, MA</a:t>
            </a:r>
          </a:p>
          <a:p>
            <a:pPr lvl="1"/>
            <a:r>
              <a:rPr lang="en-US" dirty="0" smtClean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2638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Police?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589413"/>
              </p:ext>
            </p:extLst>
          </p:nvPr>
        </p:nvGraphicFramePr>
        <p:xfrm>
          <a:off x="499065" y="150250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2818906" y="3140269"/>
            <a:ext cx="3642250" cy="14375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Police?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</a:t>
            </a:r>
          </a:p>
          <a:p>
            <a:r>
              <a:rPr lang="en-US" dirty="0" smtClean="0"/>
              <a:t>Effective</a:t>
            </a:r>
          </a:p>
          <a:p>
            <a:r>
              <a:rPr lang="en-US" dirty="0" smtClean="0"/>
              <a:t>Little to NO side effects</a:t>
            </a:r>
          </a:p>
          <a:p>
            <a:r>
              <a:rPr lang="en-US" dirty="0" smtClean="0"/>
              <a:t>First step in combating deaths from overdose</a:t>
            </a:r>
          </a:p>
          <a:p>
            <a:pPr lvl="1"/>
            <a:r>
              <a:rPr lang="en-US" dirty="0" smtClean="0"/>
              <a:t>This is a true time sensitive emergency</a:t>
            </a:r>
            <a:endParaRPr lang="en-US" dirty="0"/>
          </a:p>
          <a:p>
            <a:pPr lvl="1"/>
            <a:r>
              <a:rPr lang="en-US" dirty="0" smtClean="0"/>
              <a:t>Any delay can lead to death</a:t>
            </a:r>
          </a:p>
        </p:txBody>
      </p:sp>
    </p:spTree>
    <p:extLst>
      <p:ext uri="{BB962C8B-B14F-4D97-AF65-F5344CB8AC3E}">
        <p14:creationId xmlns:p14="http://schemas.microsoft.com/office/powerpoint/2010/main" val="280489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1839</TotalTime>
  <Words>1015</Words>
  <Application>Microsoft Office PowerPoint</Application>
  <PresentationFormat>On-screen Show (4:3)</PresentationFormat>
  <Paragraphs>206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Calisto MT</vt:lpstr>
      <vt:lpstr>Perpetua Titling MT</vt:lpstr>
      <vt:lpstr>Wingdings</vt:lpstr>
      <vt:lpstr>Precedent</vt:lpstr>
      <vt:lpstr>Document</vt:lpstr>
      <vt:lpstr>Intranasal Naloxone Administration:  The power to save a life is under their nose</vt:lpstr>
      <vt:lpstr>Objectives</vt:lpstr>
      <vt:lpstr>The Opioid Overdose problem</vt:lpstr>
      <vt:lpstr>Narcan use by IEMS</vt:lpstr>
      <vt:lpstr>2014 Isn’t looking Good</vt:lpstr>
      <vt:lpstr>Why is this</vt:lpstr>
      <vt:lpstr>Law enforcement and Naloxone</vt:lpstr>
      <vt:lpstr>Why Police?</vt:lpstr>
      <vt:lpstr>Why Police?</vt:lpstr>
      <vt:lpstr>What are opiates</vt:lpstr>
      <vt:lpstr>How Do People Ingest?</vt:lpstr>
      <vt:lpstr>How Do They Kill?</vt:lpstr>
      <vt:lpstr>Decreased Respiratory Drive</vt:lpstr>
      <vt:lpstr>Picture of an overdose</vt:lpstr>
      <vt:lpstr>High vs. Overdose</vt:lpstr>
      <vt:lpstr>Once EMS Arrives</vt:lpstr>
      <vt:lpstr>When it is too late</vt:lpstr>
      <vt:lpstr>Naloxone/Narcan</vt:lpstr>
      <vt:lpstr>Intranasal naloxone</vt:lpstr>
      <vt:lpstr>How are we going to give it?</vt:lpstr>
      <vt:lpstr>What am I going to see</vt:lpstr>
      <vt:lpstr>What about Combativeness?</vt:lpstr>
      <vt:lpstr>But It’s not working</vt:lpstr>
      <vt:lpstr>Procedure</vt:lpstr>
      <vt:lpstr>Pictures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Administration</vt:lpstr>
      <vt:lpstr>Procedure Cont…</vt:lpstr>
      <vt:lpstr>A different Way</vt:lpstr>
      <vt:lpstr>The aftermath</vt:lpstr>
      <vt:lpstr>Legal issues</vt:lpstr>
      <vt:lpstr>summary</vt:lpstr>
      <vt:lpstr>Questions?</vt:lpstr>
    </vt:vector>
  </TitlesOfParts>
  <Company>Indiana University Department of Emergency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Intranasal Naloxone Administration:  The power to save a life is under their nose</dc:title>
  <dc:creator>Daniel O'Donnell</dc:creator>
  <cp:lastModifiedBy>Kunkel, Tara</cp:lastModifiedBy>
  <cp:revision>23</cp:revision>
  <dcterms:created xsi:type="dcterms:W3CDTF">2014-03-01T14:30:55Z</dcterms:created>
  <dcterms:modified xsi:type="dcterms:W3CDTF">2014-09-03T21:46:12Z</dcterms:modified>
</cp:coreProperties>
</file>