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14"/>
    <p:restoredTop sz="94719"/>
  </p:normalViewPr>
  <p:slideViewPr>
    <p:cSldViewPr snapToGrid="0" snapToObjects="1">
      <p:cViewPr varScale="1">
        <p:scale>
          <a:sx n="148" d="100"/>
          <a:sy n="148" d="100"/>
        </p:scale>
        <p:origin x="7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E2125-9143-4346-B2E1-31E033860A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19F308-7F58-2349-AF29-EABA30239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6326D-E7C7-084D-BF36-671D0C4A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8C20-639B-5149-A6B8-65ACE3931EC0}" type="datetimeFigureOut">
              <a:rPr lang="en-US" smtClean="0"/>
              <a:t>3/9/22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C32A5-C750-7C47-9068-8C5C0D904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E6753-AC25-6F4E-A65A-0AB0C775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05B3E-9C3D-4D4F-986C-2E3833CD2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887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C3E9E-0CB5-C24C-91AD-83EF5C63B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168CCF-2F26-DB46-9552-0891C4D8B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F5D6D-2320-7143-88B4-0850A966F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8C20-639B-5149-A6B8-65ACE3931EC0}" type="datetimeFigureOut">
              <a:rPr lang="en-US" smtClean="0"/>
              <a:t>3/9/22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0C9158-346A-5742-9216-474DB6110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B29A6-50F8-2B4D-8EFA-65D7BF0E1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05B3E-9C3D-4D4F-986C-2E3833CD2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047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8B2672-89BB-9B4B-89BA-72DEC6BE66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F53084-4099-D540-821F-041E4CA6A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0F7EF-AEAB-9249-98AC-56C9AC2D1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8C20-639B-5149-A6B8-65ACE3931EC0}" type="datetimeFigureOut">
              <a:rPr lang="en-US" smtClean="0"/>
              <a:t>3/9/22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9014A6-77AE-ED45-A846-A16012A76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60BE5-8F5C-5B43-9362-D605F6543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05B3E-9C3D-4D4F-986C-2E3833CD2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31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20D04-40E5-9940-86AD-BA335ADFF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75970-E883-7545-A866-2E5CFD036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F0089-1FF0-3C44-8398-CA1234E34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8C20-639B-5149-A6B8-65ACE3931EC0}" type="datetimeFigureOut">
              <a:rPr lang="en-US" smtClean="0"/>
              <a:t>3/9/22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835DA-0A24-FC47-900F-4A9963292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5EC0B-6104-C745-9831-1DAD43235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05B3E-9C3D-4D4F-986C-2E3833CD2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730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53505-7321-5941-8BB7-56DA7189E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048B8-A239-D049-9175-911930E4FF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4ED5F-C2D9-E242-9BE5-DFDE02A58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8C20-639B-5149-A6B8-65ACE3931EC0}" type="datetimeFigureOut">
              <a:rPr lang="en-US" smtClean="0"/>
              <a:t>3/9/22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65055-8457-8E43-AC6F-39EBF3842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276D98-3EB7-D84D-A521-72B554921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05B3E-9C3D-4D4F-986C-2E3833CD2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54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B8F83-723F-B44B-A691-B6B2F4F98F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6D110-E775-2F45-A070-A329FC3F3A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A328EC-2341-7648-B5C8-FA190DAA48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A4795E-8E41-EA42-AFC4-EA205571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8C20-639B-5149-A6B8-65ACE3931EC0}" type="datetimeFigureOut">
              <a:rPr lang="en-US" smtClean="0"/>
              <a:t>3/9/22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24A7AC-1AAF-FD41-8928-560C06114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D3CF29-FA5F-884E-B559-133528BAB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05B3E-9C3D-4D4F-986C-2E3833CD2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528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E6224-C06D-2045-8B37-F6FE9A376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7866F1-EA5F-344D-9E6C-3330ECD2A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6403E3-F395-9F48-B2C5-6B252E04C6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8F9F90-3F75-D549-A148-1842B74476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596D0D-6AA8-014C-8A17-76531C4C72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C37D32-20E5-534A-83BF-7C4709065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8C20-639B-5149-A6B8-65ACE3931EC0}" type="datetimeFigureOut">
              <a:rPr lang="en-US" smtClean="0"/>
              <a:t>3/9/22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524028-5293-CA4C-877D-09C868B01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9FE4A6-DCC8-C042-9F6A-39C8C8D76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05B3E-9C3D-4D4F-986C-2E3833CD2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999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A3139-1CDD-484F-971C-5932AE137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850866-76BF-DA4C-9A5C-E4E1C7E9F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8C20-639B-5149-A6B8-65ACE3931EC0}" type="datetimeFigureOut">
              <a:rPr lang="en-US" smtClean="0"/>
              <a:t>3/9/22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4037E4-A944-0C4F-B67A-A735C762C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46F65F-CBBC-A840-B3E0-DB252E261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05B3E-9C3D-4D4F-986C-2E3833CD2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6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3FE136C-D160-2D4A-AD0A-B67EDAD7D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8C20-639B-5149-A6B8-65ACE3931EC0}" type="datetimeFigureOut">
              <a:rPr lang="en-US" smtClean="0"/>
              <a:t>3/9/22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C70B35-1104-114D-AC6D-EEF7227DB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3A2A48-C356-F14A-8511-D18F3F0F1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05B3E-9C3D-4D4F-986C-2E3833CD2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06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97BD3-DF15-EE4B-B74E-7ADEF853D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B6106-B1D0-0543-B944-DCE9D2553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198C98-225E-B04B-AC99-7B905FB5ED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69EB4-EF74-BB48-8CCD-A2762F54E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8C20-639B-5149-A6B8-65ACE3931EC0}" type="datetimeFigureOut">
              <a:rPr lang="en-US" smtClean="0"/>
              <a:t>3/9/22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87634A-DB30-0F44-90E3-8704CD24B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1BF959-1169-CF4B-A452-7083F2F2F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05B3E-9C3D-4D4F-986C-2E3833CD2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123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8B666-668B-7148-9A0F-BFE2F7845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84355C-163A-F344-84F9-7D542AAA4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522624-C6DE-8542-A5B7-1F38A4EED3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F7F418-F3C0-C949-8C34-434326786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48C20-639B-5149-A6B8-65ACE3931EC0}" type="datetimeFigureOut">
              <a:rPr lang="en-US" smtClean="0"/>
              <a:t>3/9/22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8566B6-8E83-5B43-B375-A7D747262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827965-9D08-BF4A-AAFB-419A3489B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805B3E-9C3D-4D4F-986C-2E3833CD2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4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C9150CE-6414-CA45-B049-3D45EB4F9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07FDC-1EF6-F443-A8B0-F5F5C7E5F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74490-3CE5-F246-9C34-F3CD31DD33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48C20-639B-5149-A6B8-65ACE3931EC0}" type="datetimeFigureOut">
              <a:rPr lang="en-US" smtClean="0"/>
              <a:t>3/9/22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766824-B155-A445-9238-85E71C598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23F799-3C42-6341-A0E5-9DFEAFE968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05B3E-9C3D-4D4F-986C-2E3833CD26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71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82FD9D02-E64D-134C-A4AB-F67E42E31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18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outdoor, sign&#10;&#10;Description automatically generated">
            <a:extLst>
              <a:ext uri="{FF2B5EF4-FFF2-40B4-BE49-F238E27FC236}">
                <a16:creationId xmlns:a16="http://schemas.microsoft.com/office/drawing/2014/main" id="{8B20DB20-2D51-994A-B224-9670AFFEC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69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5E5A1AE9-EB07-404B-A33D-85AFB5212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49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creenshot, businesscard, vector graphics&#10;&#10;Description automatically generated">
            <a:extLst>
              <a:ext uri="{FF2B5EF4-FFF2-40B4-BE49-F238E27FC236}">
                <a16:creationId xmlns:a16="http://schemas.microsoft.com/office/drawing/2014/main" id="{6646B0D8-4D87-4443-961A-2115963CE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5308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6C1C40C-D0B0-BB45-A8F1-C2039D83A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4972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C1609480-49E5-FD43-9B7B-BE21FAF83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06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A4D2271F-D62A-E64F-B388-E44329E7C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515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9CA18257-0AA9-8F4D-8F5D-C34F1D19A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43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, text&#10;&#10;Description automatically generated">
            <a:extLst>
              <a:ext uri="{FF2B5EF4-FFF2-40B4-BE49-F238E27FC236}">
                <a16:creationId xmlns:a16="http://schemas.microsoft.com/office/drawing/2014/main" id="{F647AFD0-3161-C64C-AC5F-F52AFD9EE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11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">
            <a:extLst>
              <a:ext uri="{FF2B5EF4-FFF2-40B4-BE49-F238E27FC236}">
                <a16:creationId xmlns:a16="http://schemas.microsoft.com/office/drawing/2014/main" id="{3598F963-6398-024C-A8B9-2775B788B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166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F8AC154-FE13-484D-A242-373CC9E1B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51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imeline&#10;&#10;Description automatically generated">
            <a:extLst>
              <a:ext uri="{FF2B5EF4-FFF2-40B4-BE49-F238E27FC236}">
                <a16:creationId xmlns:a16="http://schemas.microsoft.com/office/drawing/2014/main" id="{78CF382A-267E-F14D-B662-10BBF009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959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A120252B-0842-964B-A0C7-311425E31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772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18216BF2-2398-D849-86FA-9763C94FE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50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9719DA19-FE7C-2D4D-A295-E21AA8558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4879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0</Words>
  <Application>Microsoft Macintosh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Keller</dc:creator>
  <cp:lastModifiedBy>Jon Keller</cp:lastModifiedBy>
  <cp:revision>3</cp:revision>
  <dcterms:created xsi:type="dcterms:W3CDTF">2021-11-02T18:56:13Z</dcterms:created>
  <dcterms:modified xsi:type="dcterms:W3CDTF">2022-03-09T14:52:15Z</dcterms:modified>
</cp:coreProperties>
</file>