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  <p:sldMasterId id="2147483658" r:id="rId2"/>
  </p:sldMasterIdLst>
  <p:notesMasterIdLst>
    <p:notesMasterId r:id="rId4"/>
  </p:notesMasterIdLst>
  <p:sldIdLst>
    <p:sldId id="28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8B8B"/>
    <a:srgbClr val="1F497D"/>
    <a:srgbClr val="9EB3B6"/>
    <a:srgbClr val="F0EAF9"/>
    <a:srgbClr val="CEDEE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9" d="100"/>
          <a:sy n="109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9A44B-3772-674F-95C9-7079CC0120AD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A21B6-DD30-824E-9484-61254458B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9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600" y="2895600"/>
            <a:ext cx="6146800" cy="838200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FD0-C93A-1348-85E0-3F3CBC73EE20}" type="datetimeFigureOut">
              <a:rPr lang="en-US" smtClean="0"/>
              <a:pPr/>
              <a:t>7/26/2012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>
            <a:lvl1pPr algn="ctr">
              <a:defRPr sz="2800" cap="all" spc="-100">
                <a:solidFill>
                  <a:schemeClr val="bg2">
                    <a:lumMod val="75000"/>
                    <a:alpha val="40000"/>
                  </a:schemeClr>
                </a:solidFill>
                <a:latin typeface="Arial Black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 algn="ctr">
              <a:spcAft>
                <a:spcPts val="1200"/>
              </a:spcAft>
              <a:buFontTx/>
              <a:buNone/>
              <a:defRPr sz="2100" spc="-50">
                <a:latin typeface=""/>
              </a:defRPr>
            </a:lvl1pPr>
            <a:lvl2pPr marL="349250" indent="0" algn="ctr">
              <a:spcAft>
                <a:spcPts val="1200"/>
              </a:spcAft>
              <a:buFontTx/>
              <a:buNone/>
              <a:defRPr sz="2100" spc="-50">
                <a:latin typeface=""/>
              </a:defRPr>
            </a:lvl2pPr>
            <a:lvl3pPr marL="685800" indent="0" algn="ctr">
              <a:spcAft>
                <a:spcPts val="1200"/>
              </a:spcAft>
              <a:buFontTx/>
              <a:buNone/>
              <a:defRPr sz="2100" spc="-50">
                <a:latin typeface=""/>
              </a:defRPr>
            </a:lvl3pPr>
            <a:lvl4pPr marL="1035050" indent="0" algn="ctr">
              <a:spcAft>
                <a:spcPts val="1200"/>
              </a:spcAft>
              <a:buFontTx/>
              <a:buNone/>
              <a:defRPr sz="2100" spc="-50">
                <a:latin typeface=""/>
              </a:defRPr>
            </a:lvl4pPr>
            <a:lvl5pPr marL="1371600" indent="0" algn="ctr">
              <a:spcAft>
                <a:spcPts val="1200"/>
              </a:spcAft>
              <a:buFontTx/>
              <a:buNone/>
              <a:defRPr sz="2100" spc="-50">
                <a:latin typeface="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D23B-53B1-7149-BB42-4BE73F7B5434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/>
          <a:lstStyle/>
          <a:p>
            <a:fld id="{ACD1D011-FCD3-7940-840A-EE50EAD461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46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06400" y="1155700"/>
            <a:ext cx="8339328" cy="51389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60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498600" y="4621161"/>
            <a:ext cx="61468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800" baseline="0">
                <a:solidFill>
                  <a:schemeClr val="bg1">
                    <a:lumMod val="50000"/>
                  </a:schemeClr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dirty="0" smtClean="0"/>
              <a:t>Title Master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3325"/>
            <a:ext cx="7772400" cy="98107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4100"/>
            <a:ext cx="6400800" cy="4953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FD0-C93A-1348-85E0-3F3CBC73EE20}" type="datetimeFigureOut">
              <a:rPr lang="en-US" smtClean="0"/>
              <a:pPr/>
              <a:t>7/26/2012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FD0-C93A-1348-85E0-3F3CBC73EE2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C9820A-362F-5C48-B65D-896C5B4A0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492250"/>
            <a:ext cx="82296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1801"/>
            <a:ext cx="4038600" cy="437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1801"/>
            <a:ext cx="4038600" cy="437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FD0-C93A-1348-85E0-3F3CBC73EE2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C9820A-362F-5C48-B65D-896C5B4A0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9057"/>
            <a:ext cx="4040188" cy="34837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FD0-C93A-1348-85E0-3F3CBC73EE2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1"/>
          </p:nvPr>
        </p:nvSpPr>
        <p:spPr>
          <a:xfrm>
            <a:off x="4800600" y="1535113"/>
            <a:ext cx="3771900" cy="4357687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C9820A-362F-5C48-B65D-896C5B4A0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 cap="none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FD0-C93A-1348-85E0-3F3CBC73EE2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C9820A-362F-5C48-B65D-896C5B4A0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FD0-C93A-1348-85E0-3F3CBC73EE2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2"/>
          </p:nvPr>
        </p:nvSpPr>
        <p:spPr>
          <a:xfrm>
            <a:off x="457200" y="1491801"/>
            <a:ext cx="8089900" cy="4362899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C9820A-362F-5C48-B65D-896C5B4A0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9057"/>
            <a:ext cx="4040188" cy="34837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FD0-C93A-1348-85E0-3F3CBC73EE20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1"/>
          </p:nvPr>
        </p:nvSpPr>
        <p:spPr>
          <a:xfrm>
            <a:off x="4800600" y="1535113"/>
            <a:ext cx="3771900" cy="43576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C9820A-362F-5C48-B65D-896C5B4A0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sp>
          <p:nvSpPr>
            <p:cNvPr id="10" name="Snip Single Corner Rectangle 9"/>
            <p:cNvSpPr/>
            <p:nvPr/>
          </p:nvSpPr>
          <p:spPr>
            <a:xfrm flipV="1">
              <a:off x="-1" y="3393141"/>
              <a:ext cx="7543800" cy="2590800"/>
            </a:xfrm>
            <a:prstGeom prst="snip1Rect">
              <a:avLst>
                <a:gd name="adj" fmla="val 7379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3379694"/>
              <a:ext cx="7543800" cy="2377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77AD23B-53B1-7149-BB42-4BE73F7B5434}" type="datetimeFigureOut">
              <a:rPr lang="en-US" smtClean="0"/>
              <a:pPr/>
              <a:t>7/26/2012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6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iem_1_inside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4042"/>
            <a:ext cx="8229600" cy="8113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1801"/>
            <a:ext cx="8229600" cy="4634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5184" y="1262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F516FD0-C93A-1348-85E0-3F3CBC73EE20}" type="datetimeFigureOut">
              <a:rPr lang="en-US" smtClean="0"/>
              <a:pPr/>
              <a:t>7/26/2012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0113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C9820A-362F-5C48-B65D-896C5B4A0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5" r:id="rId6"/>
    <p:sldLayoutId id="2147483650" r:id="rId7"/>
    <p:sldLayoutId id="2147483653" r:id="rId8"/>
    <p:sldLayoutId id="2147483676" r:id="rId9"/>
    <p:sldLayoutId id="2147483677" r:id="rId10"/>
    <p:sldLayoutId id="2147483678" r:id="rId11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200" b="1" kern="1200" cap="all">
          <a:solidFill>
            <a:schemeClr val="bg1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Tx/>
        <a:buFont typeface="Arial"/>
        <a:buChar char="•"/>
        <a:defRPr sz="3200" kern="12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Tx/>
        <a:buFont typeface="Arial"/>
        <a:buChar char="–"/>
        <a:defRPr sz="2800" kern="1200">
          <a:solidFill>
            <a:srgbClr val="7F7F7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Tx/>
        <a:buFont typeface="Arial"/>
        <a:buChar char="•"/>
        <a:defRPr sz="24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Tx/>
        <a:buFont typeface="Arial"/>
        <a:buChar char="–"/>
        <a:defRPr sz="20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Tx/>
        <a:buFont typeface="Arial"/>
        <a:buChar char="»"/>
        <a:defRPr sz="20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iem_1_cover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pc="-100" dirty="0" smtClean="0"/>
              <a:t>Federal  agency adoption</a:t>
            </a:r>
            <a:endParaRPr lang="en-US" spc="-1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17211" y="979714"/>
          <a:ext cx="7086600" cy="4968240"/>
        </p:xfrm>
        <a:graphic>
          <a:graphicData uri="http://schemas.openxmlformats.org/drawingml/2006/table">
            <a:tbl>
              <a:tblPr/>
              <a:tblGrid>
                <a:gridCol w="4571748"/>
                <a:gridCol w="2514852"/>
              </a:tblGrid>
              <a:tr h="143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Agency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576" marR="6157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Use of NIEM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 of Agriculture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 of </a:t>
                      </a:r>
                      <a:r>
                        <a:rPr lang="en-US" sz="1200" b="1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Defense </a:t>
                      </a:r>
                      <a:endParaRPr lang="en-US" sz="1200" b="1" dirty="0" smtClean="0">
                        <a:solidFill>
                          <a:srgbClr val="7F7F7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 of Education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 of Energy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 of Health and Human Services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 of Homeland Security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 of Housing and Urban Development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 of Justice 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 of Labor 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 of State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 of the Interior 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 of the Treasury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 of Transportation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Department of Veterans Affairs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Environmental Protection Agency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Further Evaluation Required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General Services Administration 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National Aeronautics and Space Administration 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Further Evaluation Required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National Archives and Records Administration 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National Science Foundation 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Nuclear Regulatory Commission 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Will Not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8B8B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Office of the Director of National Intelligence 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 to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Social Security Administration 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Further Evaluation Required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Geospatial Line of Business 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Will Not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8B8B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Grants Management Line of Business 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Further Evaluation Required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Financial Management Line of Business 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Will Not Use</a:t>
                      </a: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8B8B"/>
                    </a:solidFill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F7F7F"/>
                          </a:solidFill>
                          <a:latin typeface="Arial" pitchFamily="34" charset="0"/>
                          <a:cs typeface="Arial" pitchFamily="34" charset="0"/>
                        </a:rPr>
                        <a:t>Human Resources Line of Business </a:t>
                      </a:r>
                    </a:p>
                  </a:txBody>
                  <a:tcPr marL="61576" marR="615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Committed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to Use</a:t>
                      </a:r>
                      <a:endParaRPr lang="en-US" sz="12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76" marR="61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2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EM_white">
  <a:themeElements>
    <a:clrScheme name="NEIM">
      <a:dk1>
        <a:srgbClr val="8B8B8B"/>
      </a:dk1>
      <a:lt1>
        <a:sysClr val="window" lastClr="FFFFFF"/>
      </a:lt1>
      <a:dk2>
        <a:srgbClr val="1F497D"/>
      </a:dk2>
      <a:lt2>
        <a:srgbClr val="EEECE1"/>
      </a:lt2>
      <a:accent1>
        <a:srgbClr val="78C5EA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DDF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rgbClr val="9EB3B6"/>
            </a:gs>
            <a:gs pos="100000">
              <a:schemeClr val="bg1"/>
            </a:gs>
          </a:gsLst>
        </a:gradFill>
        <a:ln>
          <a:solidFill>
            <a:srgbClr val="5C7073"/>
          </a:solidFill>
        </a:ln>
        <a:effectLst>
          <a:innerShdw blurRad="371475" dir="13500000">
            <a:schemeClr val="bg1"/>
          </a:innerShdw>
          <a:reflection stA="30000" endPos="10000" dist="12700" dir="5400000" sy="-100000" algn="bl" rotWithShape="0"/>
        </a:effectLst>
      </a:spPr>
      <a:bodyPr tIns="91440" anchor="t" anchorCtr="0"/>
      <a:lstStyle>
        <a:defPPr algn="ctr" fontAlgn="auto">
          <a:lnSpc>
            <a:spcPct val="90000"/>
          </a:lnSpc>
          <a:spcBef>
            <a:spcPts val="0"/>
          </a:spcBef>
          <a:spcAft>
            <a:spcPts val="0"/>
          </a:spcAft>
          <a:defRPr sz="2100" b="1" spc="-50" dirty="0" smtClean="0">
            <a:solidFill>
              <a:srgbClr val="304776"/>
            </a:solidFill>
            <a:latin typeface="Arial"/>
            <a:cs typeface="Arial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NEIM">
      <a:dk1>
        <a:srgbClr val="8B8B8B"/>
      </a:dk1>
      <a:lt1>
        <a:sysClr val="window" lastClr="FFFFFF"/>
      </a:lt1>
      <a:dk2>
        <a:srgbClr val="1F497D"/>
      </a:dk2>
      <a:lt2>
        <a:srgbClr val="EEECE1"/>
      </a:lt2>
      <a:accent1>
        <a:srgbClr val="78C5EA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DDF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NIEM_bluegradient.thmx</Template>
  <TotalTime>1489</TotalTime>
  <Words>188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NIEM_white</vt:lpstr>
      <vt:lpstr>Office Theme</vt:lpstr>
      <vt:lpstr>Federal  agency adoption</vt:lpstr>
    </vt:vector>
  </TitlesOfParts>
  <Company>LMD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Krista Wilkins</dc:creator>
  <cp:lastModifiedBy>Diane Chima-Orji</cp:lastModifiedBy>
  <cp:revision>188</cp:revision>
  <dcterms:created xsi:type="dcterms:W3CDTF">2011-09-16T18:18:47Z</dcterms:created>
  <dcterms:modified xsi:type="dcterms:W3CDTF">2012-07-26T18:05:20Z</dcterms:modified>
</cp:coreProperties>
</file>