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2"/>
  </p:normalViewPr>
  <p:slideViewPr>
    <p:cSldViewPr snapToGrid="0" snapToObjects="1">
      <p:cViewPr varScale="1">
        <p:scale>
          <a:sx n="104" d="100"/>
          <a:sy n="104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4F375-F82D-4440-B5ED-78617299D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9778D8-617A-A946-9378-1013D1D31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88685-A473-4349-8A14-68908D12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103A0-9167-8246-9171-AE83F04B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C21B5-12E5-874D-A6F7-1A4EDF48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3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6B0D-DC43-B64B-93F0-31F742A78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08E22-CFA2-164E-B074-AA47CA2B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05D83-CBE5-B24D-806C-957A6C6EB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C8059-67D6-5E45-9C84-5BFF35C14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02194-049C-3C48-979C-72ECD16D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52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B2C350-757B-6C4B-9F28-58360D2184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A126E-960A-964E-865A-ED104A0D1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DB362-C979-5E4A-A51C-8B55419B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96F47-3024-B247-9B71-1D8B8323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48023-3C5C-2F4B-9B88-63044CABC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343D-B90B-FF4F-AD21-F7F74A8C3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A2F6D-9538-2043-A9CA-3A28E3D21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7B5FD-E841-7E4A-B316-5F7B4A14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515E5-843F-F045-AFB4-36C5038E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CA41C-82C2-F645-A809-7AC0831D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6074-178D-9F44-AA5D-0AB43C972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9AC1D-DEAB-EB4B-989C-8953FDCCE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CD5A-44C5-8D42-BADD-FC2CC565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8750-2277-D444-9F08-C7499107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CB5EB-D35B-944F-B56F-088D37F0E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9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AFE2-1C35-7644-93D4-B3EA5230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88913-0B51-5441-99BD-B75F1AAAD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969E6-1B6A-1341-9388-3F93B5725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55CDF-CE29-BA4A-99D4-19E288854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6D710-6C09-3E47-B658-0B9C30E3D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58005-6194-6C4C-9332-7C45C1772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105A1-709F-E141-8C62-2DE42704A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FFBB2-9044-5344-AF3B-C12738737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B5D4C-C081-E54D-9322-95F5FE126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29A16-F390-5143-87DB-46387EF0E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C2DC35-1B18-064F-AA04-27584559F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713D9B-A499-0F40-A6D3-183D5F1E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1FBA9-99E4-4C4D-88B9-1A540C691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31E1D9-DC6F-0343-BE60-FF72D343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CF7C2-D2BD-E24B-902D-12B41DD2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0BC95-EE43-1042-BA35-1AB4AA02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B1EB38-E774-9A45-A37F-1DCFDD05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F1F6EA-42F0-AC45-B8F1-F4E53219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E868D7-C71C-254E-8A94-5A7BAF8F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C72EF-16A8-4E41-B0C2-0D5845F9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BB7BD-A4A3-E741-8307-B0A8E9B5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7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5D564-DF05-A646-B566-D374A713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B5F86-30F3-4347-824A-9C7A45395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17D7E-C461-4843-93A8-16BFA6FEA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A15E8-7070-C740-A9BE-02106A37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81AB9-4FE8-E94E-9337-9135D7DA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174CF-2196-2740-BD32-773A940C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C23A6-CE16-2141-BF7F-71368AF6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4FBFA-1C71-894E-90CA-288026B557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D80E9-85F2-404B-AEFF-E9D1ADC8C0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4A00D-51D7-0048-94CB-ED7ED6F1D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553C4-013A-BB47-B07C-C34C338B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B1DBC-5890-614C-900A-99E051559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0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B76235-D8C6-F349-9ABB-217EA29A0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E39D4-A0B0-2543-A2DF-A115868D1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31AC8-F7DE-6C4D-AC01-AA71B0AF1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06F2-6F55-294A-A0DA-FD85AABA6A90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847FC-6323-C94F-89D2-8B0BBE7282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3BB28-95A2-F14F-BDFB-80C59F7EA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82AF1-CC9D-424E-91EF-1099FA955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8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BED72E2-C5C2-7741-85DB-B25B10F02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79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644FB6F1-0BB0-B240-8885-C24BA634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3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B295090-8A67-E749-9EA4-E9A094C8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5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410DCA0-8262-6E4D-ADBD-23F7382D2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1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7B41EF5-AC8C-1E4B-84AB-76365651A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31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893780F-FC03-1C40-B037-B69C609D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8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C6A2C12-BD88-8143-9CBB-CF6A4C88B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26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A3AB01F3-F703-1C45-B42C-A4EB0965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55A623B-5919-6345-BD28-D834F0A2A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3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09B5F779-C29B-3E4C-BC05-3BBB623D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3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Keller</dc:creator>
  <cp:lastModifiedBy>Jon Keller</cp:lastModifiedBy>
  <cp:revision>2</cp:revision>
  <dcterms:created xsi:type="dcterms:W3CDTF">2021-05-11T14:06:37Z</dcterms:created>
  <dcterms:modified xsi:type="dcterms:W3CDTF">2021-05-11T14:48:29Z</dcterms:modified>
</cp:coreProperties>
</file>